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8" r:id="rId1"/>
  </p:sldMasterIdLst>
  <p:sldIdLst>
    <p:sldId id="256" r:id="rId2"/>
    <p:sldId id="286" r:id="rId3"/>
    <p:sldId id="267" r:id="rId4"/>
    <p:sldId id="285" r:id="rId5"/>
    <p:sldId id="260" r:id="rId6"/>
    <p:sldId id="269" r:id="rId7"/>
    <p:sldId id="270" r:id="rId8"/>
    <p:sldId id="272" r:id="rId9"/>
    <p:sldId id="271" r:id="rId10"/>
    <p:sldId id="259" r:id="rId11"/>
    <p:sldId id="273" r:id="rId12"/>
    <p:sldId id="291" r:id="rId13"/>
    <p:sldId id="276" r:id="rId14"/>
    <p:sldId id="288" r:id="rId15"/>
    <p:sldId id="277" r:id="rId16"/>
    <p:sldId id="281" r:id="rId17"/>
    <p:sldId id="278" r:id="rId18"/>
    <p:sldId id="279" r:id="rId19"/>
    <p:sldId id="282" r:id="rId20"/>
    <p:sldId id="290" r:id="rId21"/>
    <p:sldId id="264" r:id="rId22"/>
    <p:sldId id="266" r:id="rId23"/>
    <p:sldId id="287" r:id="rId24"/>
    <p:sldId id="289" r:id="rId25"/>
    <p:sldId id="26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C0C0"/>
    <a:srgbClr val="4C4CFF"/>
    <a:srgbClr val="666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DFFEE02-BD6D-44B5-B1DE-697E46EDB201}" v="5" dt="2022-04-06T18:26:45.090"/>
    <p1510:client id="{5AB67708-04DC-40A2-8707-4775BFA70D4E}" v="602" dt="2022-04-06T13:27:24.4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816" y="6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mit Levinson" userId="275e0d3e-1bb7-4e44-a203-5f601f95767a" providerId="ADAL" clId="{3DFFEE02-BD6D-44B5-B1DE-697E46EDB201}"/>
    <pc:docChg chg="undo custSel modSld">
      <pc:chgData name="Amit Levinson" userId="275e0d3e-1bb7-4e44-a203-5f601f95767a" providerId="ADAL" clId="{3DFFEE02-BD6D-44B5-B1DE-697E46EDB201}" dt="2022-04-07T06:22:48.111" v="49"/>
      <pc:docMkLst>
        <pc:docMk/>
      </pc:docMkLst>
      <pc:sldChg chg="modSp mod">
        <pc:chgData name="Amit Levinson" userId="275e0d3e-1bb7-4e44-a203-5f601f95767a" providerId="ADAL" clId="{3DFFEE02-BD6D-44B5-B1DE-697E46EDB201}" dt="2022-04-07T05:57:40.803" v="36" actId="20577"/>
        <pc:sldMkLst>
          <pc:docMk/>
          <pc:sldMk cId="2054128184" sldId="256"/>
        </pc:sldMkLst>
        <pc:spChg chg="mod">
          <ac:chgData name="Amit Levinson" userId="275e0d3e-1bb7-4e44-a203-5f601f95767a" providerId="ADAL" clId="{3DFFEE02-BD6D-44B5-B1DE-697E46EDB201}" dt="2022-04-07T05:57:40.803" v="36" actId="20577"/>
          <ac:spMkLst>
            <pc:docMk/>
            <pc:sldMk cId="2054128184" sldId="256"/>
            <ac:spMk id="3" creationId="{530653AC-63DA-496B-964A-7DFD927B82E1}"/>
          </ac:spMkLst>
        </pc:spChg>
      </pc:sldChg>
      <pc:sldChg chg="addSp delSp modSp mod">
        <pc:chgData name="Amit Levinson" userId="275e0d3e-1bb7-4e44-a203-5f601f95767a" providerId="ADAL" clId="{3DFFEE02-BD6D-44B5-B1DE-697E46EDB201}" dt="2022-04-06T18:26:53.202" v="32" actId="14100"/>
        <pc:sldMkLst>
          <pc:docMk/>
          <pc:sldMk cId="2114557830" sldId="266"/>
        </pc:sldMkLst>
        <pc:picChg chg="add del mod">
          <ac:chgData name="Amit Levinson" userId="275e0d3e-1bb7-4e44-a203-5f601f95767a" providerId="ADAL" clId="{3DFFEE02-BD6D-44B5-B1DE-697E46EDB201}" dt="2022-04-06T18:25:24.294" v="26" actId="478"/>
          <ac:picMkLst>
            <pc:docMk/>
            <pc:sldMk cId="2114557830" sldId="266"/>
            <ac:picMk id="4" creationId="{5E576AB9-471B-4934-B271-09DDC2185F6B}"/>
          </ac:picMkLst>
        </pc:picChg>
        <pc:picChg chg="add mod">
          <ac:chgData name="Amit Levinson" userId="275e0d3e-1bb7-4e44-a203-5f601f95767a" providerId="ADAL" clId="{3DFFEE02-BD6D-44B5-B1DE-697E46EDB201}" dt="2022-04-06T18:26:53.202" v="32" actId="14100"/>
          <ac:picMkLst>
            <pc:docMk/>
            <pc:sldMk cId="2114557830" sldId="266"/>
            <ac:picMk id="6" creationId="{5A327AB9-28E4-42EE-9AEA-5ECB277B5F2E}"/>
          </ac:picMkLst>
        </pc:picChg>
        <pc:picChg chg="del">
          <ac:chgData name="Amit Levinson" userId="275e0d3e-1bb7-4e44-a203-5f601f95767a" providerId="ADAL" clId="{3DFFEE02-BD6D-44B5-B1DE-697E46EDB201}" dt="2022-04-06T18:24:53.049" v="19" actId="478"/>
          <ac:picMkLst>
            <pc:docMk/>
            <pc:sldMk cId="2114557830" sldId="266"/>
            <ac:picMk id="9" creationId="{872D1B1F-DD57-4DD2-990E-234EEC1A2BBA}"/>
          </ac:picMkLst>
        </pc:picChg>
      </pc:sldChg>
      <pc:sldChg chg="addSp delSp modSp mod">
        <pc:chgData name="Amit Levinson" userId="275e0d3e-1bb7-4e44-a203-5f601f95767a" providerId="ADAL" clId="{3DFFEE02-BD6D-44B5-B1DE-697E46EDB201}" dt="2022-04-06T18:21:50.579" v="11" actId="14100"/>
        <pc:sldMkLst>
          <pc:docMk/>
          <pc:sldMk cId="474874471" sldId="279"/>
        </pc:sldMkLst>
        <pc:picChg chg="del">
          <ac:chgData name="Amit Levinson" userId="275e0d3e-1bb7-4e44-a203-5f601f95767a" providerId="ADAL" clId="{3DFFEE02-BD6D-44B5-B1DE-697E46EDB201}" dt="2022-04-06T18:21:27.567" v="4" actId="478"/>
          <ac:picMkLst>
            <pc:docMk/>
            <pc:sldMk cId="474874471" sldId="279"/>
            <ac:picMk id="4" creationId="{2F71F8CD-07F9-4545-A3EF-8A4898D477D5}"/>
          </ac:picMkLst>
        </pc:picChg>
        <pc:picChg chg="add del mod">
          <ac:chgData name="Amit Levinson" userId="275e0d3e-1bb7-4e44-a203-5f601f95767a" providerId="ADAL" clId="{3DFFEE02-BD6D-44B5-B1DE-697E46EDB201}" dt="2022-04-06T18:21:47.434" v="10" actId="478"/>
          <ac:picMkLst>
            <pc:docMk/>
            <pc:sldMk cId="474874471" sldId="279"/>
            <ac:picMk id="5" creationId="{AB5AF369-1463-4A9A-BF65-EA72A5449D2F}"/>
          </ac:picMkLst>
        </pc:picChg>
        <pc:picChg chg="add mod">
          <ac:chgData name="Amit Levinson" userId="275e0d3e-1bb7-4e44-a203-5f601f95767a" providerId="ADAL" clId="{3DFFEE02-BD6D-44B5-B1DE-697E46EDB201}" dt="2022-04-06T18:21:50.579" v="11" actId="14100"/>
          <ac:picMkLst>
            <pc:docMk/>
            <pc:sldMk cId="474874471" sldId="279"/>
            <ac:picMk id="7" creationId="{AD5DB047-F37A-4154-8A73-761243F04545}"/>
          </ac:picMkLst>
        </pc:picChg>
      </pc:sldChg>
      <pc:sldChg chg="addSp delSp modSp mod">
        <pc:chgData name="Amit Levinson" userId="275e0d3e-1bb7-4e44-a203-5f601f95767a" providerId="ADAL" clId="{3DFFEE02-BD6D-44B5-B1DE-697E46EDB201}" dt="2022-04-06T18:22:25.938" v="18" actId="14100"/>
        <pc:sldMkLst>
          <pc:docMk/>
          <pc:sldMk cId="131209733" sldId="282"/>
        </pc:sldMkLst>
        <pc:picChg chg="del">
          <ac:chgData name="Amit Levinson" userId="275e0d3e-1bb7-4e44-a203-5f601f95767a" providerId="ADAL" clId="{3DFFEE02-BD6D-44B5-B1DE-697E46EDB201}" dt="2022-04-06T18:22:01.142" v="12" actId="478"/>
          <ac:picMkLst>
            <pc:docMk/>
            <pc:sldMk cId="131209733" sldId="282"/>
            <ac:picMk id="4" creationId="{FAC52137-C448-4FB9-B5F1-B1655E8BFF80}"/>
          </ac:picMkLst>
        </pc:picChg>
        <pc:picChg chg="add mod">
          <ac:chgData name="Amit Levinson" userId="275e0d3e-1bb7-4e44-a203-5f601f95767a" providerId="ADAL" clId="{3DFFEE02-BD6D-44B5-B1DE-697E46EDB201}" dt="2022-04-06T18:22:25.938" v="18" actId="14100"/>
          <ac:picMkLst>
            <pc:docMk/>
            <pc:sldMk cId="131209733" sldId="282"/>
            <ac:picMk id="5" creationId="{A252309B-87AE-477C-B953-881F347F3E7E}"/>
          </ac:picMkLst>
        </pc:picChg>
      </pc:sldChg>
      <pc:sldChg chg="modSp mod">
        <pc:chgData name="Amit Levinson" userId="275e0d3e-1bb7-4e44-a203-5f601f95767a" providerId="ADAL" clId="{3DFFEE02-BD6D-44B5-B1DE-697E46EDB201}" dt="2022-04-07T06:22:43.296" v="48" actId="20577"/>
        <pc:sldMkLst>
          <pc:docMk/>
          <pc:sldMk cId="2270443871" sldId="287"/>
        </pc:sldMkLst>
        <pc:spChg chg="mod">
          <ac:chgData name="Amit Levinson" userId="275e0d3e-1bb7-4e44-a203-5f601f95767a" providerId="ADAL" clId="{3DFFEE02-BD6D-44B5-B1DE-697E46EDB201}" dt="2022-04-07T06:22:43.296" v="48" actId="20577"/>
          <ac:spMkLst>
            <pc:docMk/>
            <pc:sldMk cId="2270443871" sldId="287"/>
            <ac:spMk id="2" creationId="{CB24C37D-4352-424D-A76E-E7ED00AE4CA5}"/>
          </ac:spMkLst>
        </pc:spChg>
      </pc:sldChg>
      <pc:sldChg chg="modSp mod">
        <pc:chgData name="Amit Levinson" userId="275e0d3e-1bb7-4e44-a203-5f601f95767a" providerId="ADAL" clId="{3DFFEE02-BD6D-44B5-B1DE-697E46EDB201}" dt="2022-04-07T06:22:48.111" v="49"/>
        <pc:sldMkLst>
          <pc:docMk/>
          <pc:sldMk cId="2068859150" sldId="289"/>
        </pc:sldMkLst>
        <pc:spChg chg="mod">
          <ac:chgData name="Amit Levinson" userId="275e0d3e-1bb7-4e44-a203-5f601f95767a" providerId="ADAL" clId="{3DFFEE02-BD6D-44B5-B1DE-697E46EDB201}" dt="2022-04-07T06:22:48.111" v="49"/>
          <ac:spMkLst>
            <pc:docMk/>
            <pc:sldMk cId="2068859150" sldId="289"/>
            <ac:spMk id="6" creationId="{16D476C0-DB72-41A6-A9E8-C716FDFFE82B}"/>
          </ac:spMkLst>
        </pc:spChg>
      </pc:sldChg>
    </pc:docChg>
  </pc:docChgLst>
  <pc:docChgLst>
    <pc:chgData name="Amit Levinson" userId="275e0d3e-1bb7-4e44-a203-5f601f95767a" providerId="ADAL" clId="{5AB67708-04DC-40A2-8707-4775BFA70D4E}"/>
    <pc:docChg chg="undo custSel addSld delSld modSld sldOrd">
      <pc:chgData name="Amit Levinson" userId="275e0d3e-1bb7-4e44-a203-5f601f95767a" providerId="ADAL" clId="{5AB67708-04DC-40A2-8707-4775BFA70D4E}" dt="2022-04-06T13:27:24.417" v="2782"/>
      <pc:docMkLst>
        <pc:docMk/>
      </pc:docMkLst>
      <pc:sldChg chg="addSp delSp modSp new mod setBg">
        <pc:chgData name="Amit Levinson" userId="275e0d3e-1bb7-4e44-a203-5f601f95767a" providerId="ADAL" clId="{5AB67708-04DC-40A2-8707-4775BFA70D4E}" dt="2022-04-06T09:05:13.682" v="2600" actId="255"/>
        <pc:sldMkLst>
          <pc:docMk/>
          <pc:sldMk cId="2054128184" sldId="256"/>
        </pc:sldMkLst>
        <pc:spChg chg="mod">
          <ac:chgData name="Amit Levinson" userId="275e0d3e-1bb7-4e44-a203-5f601f95767a" providerId="ADAL" clId="{5AB67708-04DC-40A2-8707-4775BFA70D4E}" dt="2022-04-06T09:04:59.404" v="2593" actId="255"/>
          <ac:spMkLst>
            <pc:docMk/>
            <pc:sldMk cId="2054128184" sldId="256"/>
            <ac:spMk id="2" creationId="{38FEA58E-5085-452F-B281-7ECDB875E12F}"/>
          </ac:spMkLst>
        </pc:spChg>
        <pc:spChg chg="mod">
          <ac:chgData name="Amit Levinson" userId="275e0d3e-1bb7-4e44-a203-5f601f95767a" providerId="ADAL" clId="{5AB67708-04DC-40A2-8707-4775BFA70D4E}" dt="2022-04-06T09:05:13.682" v="2600" actId="255"/>
          <ac:spMkLst>
            <pc:docMk/>
            <pc:sldMk cId="2054128184" sldId="256"/>
            <ac:spMk id="3" creationId="{530653AC-63DA-496B-964A-7DFD927B82E1}"/>
          </ac:spMkLst>
        </pc:spChg>
        <pc:picChg chg="add del mod">
          <ac:chgData name="Amit Levinson" userId="275e0d3e-1bb7-4e44-a203-5f601f95767a" providerId="ADAL" clId="{5AB67708-04DC-40A2-8707-4775BFA70D4E}" dt="2022-04-03T12:15:58.435" v="1020"/>
          <ac:picMkLst>
            <pc:docMk/>
            <pc:sldMk cId="2054128184" sldId="256"/>
            <ac:picMk id="1026" creationId="{88227E9E-EF0A-4905-BC64-514A6CE2F657}"/>
          </ac:picMkLst>
        </pc:picChg>
      </pc:sldChg>
      <pc:sldChg chg="addSp delSp modSp new del mod modAnim">
        <pc:chgData name="Amit Levinson" userId="275e0d3e-1bb7-4e44-a203-5f601f95767a" providerId="ADAL" clId="{5AB67708-04DC-40A2-8707-4775BFA70D4E}" dt="2022-04-06T08:15:48.081" v="2277" actId="47"/>
        <pc:sldMkLst>
          <pc:docMk/>
          <pc:sldMk cId="2520629681" sldId="257"/>
        </pc:sldMkLst>
        <pc:spChg chg="mod">
          <ac:chgData name="Amit Levinson" userId="275e0d3e-1bb7-4e44-a203-5f601f95767a" providerId="ADAL" clId="{5AB67708-04DC-40A2-8707-4775BFA70D4E}" dt="2022-04-03T12:17:32.383" v="1032" actId="113"/>
          <ac:spMkLst>
            <pc:docMk/>
            <pc:sldMk cId="2520629681" sldId="257"/>
            <ac:spMk id="2" creationId="{CB24C37D-4352-424D-A76E-E7ED00AE4CA5}"/>
          </ac:spMkLst>
        </pc:spChg>
        <pc:spChg chg="mod">
          <ac:chgData name="Amit Levinson" userId="275e0d3e-1bb7-4e44-a203-5f601f95767a" providerId="ADAL" clId="{5AB67708-04DC-40A2-8707-4775BFA70D4E}" dt="2022-04-03T12:37:06.406" v="1387" actId="2711"/>
          <ac:spMkLst>
            <pc:docMk/>
            <pc:sldMk cId="2520629681" sldId="257"/>
            <ac:spMk id="3" creationId="{36DCD251-0CF0-415E-895B-59016B0AC502}"/>
          </ac:spMkLst>
        </pc:spChg>
        <pc:picChg chg="add del mod">
          <ac:chgData name="Amit Levinson" userId="275e0d3e-1bb7-4e44-a203-5f601f95767a" providerId="ADAL" clId="{5AB67708-04DC-40A2-8707-4775BFA70D4E}" dt="2022-04-06T08:15:14.651" v="2260" actId="21"/>
          <ac:picMkLst>
            <pc:docMk/>
            <pc:sldMk cId="2520629681" sldId="257"/>
            <ac:picMk id="1026" creationId="{5C3E63A9-C847-4CC0-9434-ACD98CCBAE54}"/>
          </ac:picMkLst>
        </pc:picChg>
      </pc:sldChg>
      <pc:sldChg chg="addSp delSp modSp add del setBg">
        <pc:chgData name="Amit Levinson" userId="275e0d3e-1bb7-4e44-a203-5f601f95767a" providerId="ADAL" clId="{5AB67708-04DC-40A2-8707-4775BFA70D4E}" dt="2022-03-31T13:56:21.514" v="567" actId="47"/>
        <pc:sldMkLst>
          <pc:docMk/>
          <pc:sldMk cId="2075590176" sldId="258"/>
        </pc:sldMkLst>
        <pc:spChg chg="add del mod">
          <ac:chgData name="Amit Levinson" userId="275e0d3e-1bb7-4e44-a203-5f601f95767a" providerId="ADAL" clId="{5AB67708-04DC-40A2-8707-4775BFA70D4E}" dt="2022-03-31T13:56:11.772" v="564"/>
          <ac:spMkLst>
            <pc:docMk/>
            <pc:sldMk cId="2075590176" sldId="258"/>
            <ac:spMk id="4" creationId="{E072D74D-DEF8-4A18-A91A-209707C0EF4B}"/>
          </ac:spMkLst>
        </pc:spChg>
        <pc:spChg chg="add mod">
          <ac:chgData name="Amit Levinson" userId="275e0d3e-1bb7-4e44-a203-5f601f95767a" providerId="ADAL" clId="{5AB67708-04DC-40A2-8707-4775BFA70D4E}" dt="2022-03-31T13:56:16.755" v="565"/>
          <ac:spMkLst>
            <pc:docMk/>
            <pc:sldMk cId="2075590176" sldId="258"/>
            <ac:spMk id="5" creationId="{D31181B9-1D0F-4788-B2B9-8982B4A518A9}"/>
          </ac:spMkLst>
        </pc:spChg>
      </pc:sldChg>
      <pc:sldChg chg="addSp delSp modSp add mod setBg">
        <pc:chgData name="Amit Levinson" userId="275e0d3e-1bb7-4e44-a203-5f601f95767a" providerId="ADAL" clId="{5AB67708-04DC-40A2-8707-4775BFA70D4E}" dt="2022-04-03T12:29:17.116" v="1290" actId="1076"/>
        <pc:sldMkLst>
          <pc:docMk/>
          <pc:sldMk cId="1197029330" sldId="259"/>
        </pc:sldMkLst>
        <pc:spChg chg="del mod">
          <ac:chgData name="Amit Levinson" userId="275e0d3e-1bb7-4e44-a203-5f601f95767a" providerId="ADAL" clId="{5AB67708-04DC-40A2-8707-4775BFA70D4E}" dt="2022-04-03T12:07:42.720" v="952" actId="478"/>
          <ac:spMkLst>
            <pc:docMk/>
            <pc:sldMk cId="1197029330" sldId="259"/>
            <ac:spMk id="2" creationId="{38FEA58E-5085-452F-B281-7ECDB875E12F}"/>
          </ac:spMkLst>
        </pc:spChg>
        <pc:spChg chg="mod">
          <ac:chgData name="Amit Levinson" userId="275e0d3e-1bb7-4e44-a203-5f601f95767a" providerId="ADAL" clId="{5AB67708-04DC-40A2-8707-4775BFA70D4E}" dt="2022-04-03T12:07:39.960" v="950"/>
          <ac:spMkLst>
            <pc:docMk/>
            <pc:sldMk cId="1197029330" sldId="259"/>
            <ac:spMk id="3" creationId="{530653AC-63DA-496B-964A-7DFD927B82E1}"/>
          </ac:spMkLst>
        </pc:spChg>
        <pc:spChg chg="add del mod">
          <ac:chgData name="Amit Levinson" userId="275e0d3e-1bb7-4e44-a203-5f601f95767a" providerId="ADAL" clId="{5AB67708-04DC-40A2-8707-4775BFA70D4E}" dt="2022-04-03T12:21:42.481" v="1161"/>
          <ac:spMkLst>
            <pc:docMk/>
            <pc:sldMk cId="1197029330" sldId="259"/>
            <ac:spMk id="4" creationId="{0171D96A-1D40-43FF-849B-7DD5E5378742}"/>
          </ac:spMkLst>
        </pc:spChg>
        <pc:spChg chg="add del mod">
          <ac:chgData name="Amit Levinson" userId="275e0d3e-1bb7-4e44-a203-5f601f95767a" providerId="ADAL" clId="{5AB67708-04DC-40A2-8707-4775BFA70D4E}" dt="2022-04-03T12:03:49.320" v="763"/>
          <ac:spMkLst>
            <pc:docMk/>
            <pc:sldMk cId="1197029330" sldId="259"/>
            <ac:spMk id="4" creationId="{68C908EA-AA9B-4092-9073-4EB55DCB4AD1}"/>
          </ac:spMkLst>
        </pc:spChg>
        <pc:spChg chg="add del mod">
          <ac:chgData name="Amit Levinson" userId="275e0d3e-1bb7-4e44-a203-5f601f95767a" providerId="ADAL" clId="{5AB67708-04DC-40A2-8707-4775BFA70D4E}" dt="2022-04-03T12:04:05.244" v="768" actId="478"/>
          <ac:spMkLst>
            <pc:docMk/>
            <pc:sldMk cId="1197029330" sldId="259"/>
            <ac:spMk id="5" creationId="{F09C7D58-3A34-41AB-9C99-4FEA4DB5285C}"/>
          </ac:spMkLst>
        </pc:spChg>
        <pc:spChg chg="add del mod">
          <ac:chgData name="Amit Levinson" userId="275e0d3e-1bb7-4e44-a203-5f601f95767a" providerId="ADAL" clId="{5AB67708-04DC-40A2-8707-4775BFA70D4E}" dt="2022-04-03T12:07:45.918" v="953" actId="478"/>
          <ac:spMkLst>
            <pc:docMk/>
            <pc:sldMk cId="1197029330" sldId="259"/>
            <ac:spMk id="7" creationId="{D280A9AC-EA43-4823-B702-A3948DCA39FF}"/>
          </ac:spMkLst>
        </pc:spChg>
        <pc:picChg chg="add mod">
          <ac:chgData name="Amit Levinson" userId="275e0d3e-1bb7-4e44-a203-5f601f95767a" providerId="ADAL" clId="{5AB67708-04DC-40A2-8707-4775BFA70D4E}" dt="2022-04-03T12:29:17.116" v="1290" actId="1076"/>
          <ac:picMkLst>
            <pc:docMk/>
            <pc:sldMk cId="1197029330" sldId="259"/>
            <ac:picMk id="1026" creationId="{8B43C568-7BDD-44F1-B1D9-5ECA8E9A99FB}"/>
          </ac:picMkLst>
        </pc:picChg>
      </pc:sldChg>
      <pc:sldChg chg="addSp delSp modSp add mod ord setBg">
        <pc:chgData name="Amit Levinson" userId="275e0d3e-1bb7-4e44-a203-5f601f95767a" providerId="ADAL" clId="{5AB67708-04DC-40A2-8707-4775BFA70D4E}" dt="2022-04-06T09:04:46.318" v="2591" actId="14100"/>
        <pc:sldMkLst>
          <pc:docMk/>
          <pc:sldMk cId="1814718891" sldId="260"/>
        </pc:sldMkLst>
        <pc:spChg chg="mod">
          <ac:chgData name="Amit Levinson" userId="275e0d3e-1bb7-4e44-a203-5f601f95767a" providerId="ADAL" clId="{5AB67708-04DC-40A2-8707-4775BFA70D4E}" dt="2022-04-06T09:04:46.318" v="2591" actId="14100"/>
          <ac:spMkLst>
            <pc:docMk/>
            <pc:sldMk cId="1814718891" sldId="260"/>
            <ac:spMk id="2" creationId="{38FEA58E-5085-452F-B281-7ECDB875E12F}"/>
          </ac:spMkLst>
        </pc:spChg>
        <pc:spChg chg="del">
          <ac:chgData name="Amit Levinson" userId="275e0d3e-1bb7-4e44-a203-5f601f95767a" providerId="ADAL" clId="{5AB67708-04DC-40A2-8707-4775BFA70D4E}" dt="2022-03-31T13:53:40.259" v="329" actId="478"/>
          <ac:spMkLst>
            <pc:docMk/>
            <pc:sldMk cId="1814718891" sldId="260"/>
            <ac:spMk id="3" creationId="{530653AC-63DA-496B-964A-7DFD927B82E1}"/>
          </ac:spMkLst>
        </pc:spChg>
        <pc:spChg chg="add del mod">
          <ac:chgData name="Amit Levinson" userId="275e0d3e-1bb7-4e44-a203-5f601f95767a" providerId="ADAL" clId="{5AB67708-04DC-40A2-8707-4775BFA70D4E}" dt="2022-03-31T13:53:42.579" v="331" actId="478"/>
          <ac:spMkLst>
            <pc:docMk/>
            <pc:sldMk cId="1814718891" sldId="260"/>
            <ac:spMk id="5" creationId="{1708C3A3-9914-472C-9A3C-62DBF3F4E23B}"/>
          </ac:spMkLst>
        </pc:spChg>
      </pc:sldChg>
      <pc:sldChg chg="modSp add del mod">
        <pc:chgData name="Amit Levinson" userId="275e0d3e-1bb7-4e44-a203-5f601f95767a" providerId="ADAL" clId="{5AB67708-04DC-40A2-8707-4775BFA70D4E}" dt="2022-03-31T14:06:33.732" v="735" actId="47"/>
        <pc:sldMkLst>
          <pc:docMk/>
          <pc:sldMk cId="1923312174" sldId="261"/>
        </pc:sldMkLst>
        <pc:spChg chg="mod">
          <ac:chgData name="Amit Levinson" userId="275e0d3e-1bb7-4e44-a203-5f601f95767a" providerId="ADAL" clId="{5AB67708-04DC-40A2-8707-4775BFA70D4E}" dt="2022-03-31T13:56:29.982" v="587" actId="20577"/>
          <ac:spMkLst>
            <pc:docMk/>
            <pc:sldMk cId="1923312174" sldId="261"/>
            <ac:spMk id="2" creationId="{CB24C37D-4352-424D-A76E-E7ED00AE4CA5}"/>
          </ac:spMkLst>
        </pc:spChg>
        <pc:spChg chg="mod">
          <ac:chgData name="Amit Levinson" userId="275e0d3e-1bb7-4e44-a203-5f601f95767a" providerId="ADAL" clId="{5AB67708-04DC-40A2-8707-4775BFA70D4E}" dt="2022-03-31T14:03:43.187" v="705" actId="20577"/>
          <ac:spMkLst>
            <pc:docMk/>
            <pc:sldMk cId="1923312174" sldId="261"/>
            <ac:spMk id="3" creationId="{36DCD251-0CF0-415E-895B-59016B0AC502}"/>
          </ac:spMkLst>
        </pc:spChg>
      </pc:sldChg>
      <pc:sldChg chg="addSp delSp modSp add del mod">
        <pc:chgData name="Amit Levinson" userId="275e0d3e-1bb7-4e44-a203-5f601f95767a" providerId="ADAL" clId="{5AB67708-04DC-40A2-8707-4775BFA70D4E}" dt="2022-04-06T09:20:46.302" v="2637" actId="2696"/>
        <pc:sldMkLst>
          <pc:docMk/>
          <pc:sldMk cId="2516290626" sldId="262"/>
        </pc:sldMkLst>
        <pc:spChg chg="mod">
          <ac:chgData name="Amit Levinson" userId="275e0d3e-1bb7-4e44-a203-5f601f95767a" providerId="ADAL" clId="{5AB67708-04DC-40A2-8707-4775BFA70D4E}" dt="2022-04-03T12:17:39.409" v="1034" actId="113"/>
          <ac:spMkLst>
            <pc:docMk/>
            <pc:sldMk cId="2516290626" sldId="262"/>
            <ac:spMk id="2" creationId="{CB24C37D-4352-424D-A76E-E7ED00AE4CA5}"/>
          </ac:spMkLst>
        </pc:spChg>
        <pc:spChg chg="mod">
          <ac:chgData name="Amit Levinson" userId="275e0d3e-1bb7-4e44-a203-5f601f95767a" providerId="ADAL" clId="{5AB67708-04DC-40A2-8707-4775BFA70D4E}" dt="2022-04-03T12:37:01.259" v="1386" actId="2711"/>
          <ac:spMkLst>
            <pc:docMk/>
            <pc:sldMk cId="2516290626" sldId="262"/>
            <ac:spMk id="3" creationId="{36DCD251-0CF0-415E-895B-59016B0AC502}"/>
          </ac:spMkLst>
        </pc:spChg>
        <pc:picChg chg="add del mod">
          <ac:chgData name="Amit Levinson" userId="275e0d3e-1bb7-4e44-a203-5f601f95767a" providerId="ADAL" clId="{5AB67708-04DC-40A2-8707-4775BFA70D4E}" dt="2022-03-31T14:01:25.495" v="647" actId="478"/>
          <ac:picMkLst>
            <pc:docMk/>
            <pc:sldMk cId="2516290626" sldId="262"/>
            <ac:picMk id="1026" creationId="{FC49A328-0BE8-4FD2-B5F3-C421DC84A34C}"/>
          </ac:picMkLst>
        </pc:picChg>
      </pc:sldChg>
      <pc:sldChg chg="addSp delSp modSp add del">
        <pc:chgData name="Amit Levinson" userId="275e0d3e-1bb7-4e44-a203-5f601f95767a" providerId="ADAL" clId="{5AB67708-04DC-40A2-8707-4775BFA70D4E}" dt="2022-04-06T08:15:51.791" v="2278" actId="47"/>
        <pc:sldMkLst>
          <pc:docMk/>
          <pc:sldMk cId="2758499493" sldId="263"/>
        </pc:sldMkLst>
        <pc:picChg chg="add del mod">
          <ac:chgData name="Amit Levinson" userId="275e0d3e-1bb7-4e44-a203-5f601f95767a" providerId="ADAL" clId="{5AB67708-04DC-40A2-8707-4775BFA70D4E}" dt="2022-03-31T14:00:37.162" v="637" actId="478"/>
          <ac:picMkLst>
            <pc:docMk/>
            <pc:sldMk cId="2758499493" sldId="263"/>
            <ac:picMk id="5" creationId="{00328C29-CB08-498C-9797-07569931782D}"/>
          </ac:picMkLst>
        </pc:picChg>
        <pc:picChg chg="mod">
          <ac:chgData name="Amit Levinson" userId="275e0d3e-1bb7-4e44-a203-5f601f95767a" providerId="ADAL" clId="{5AB67708-04DC-40A2-8707-4775BFA70D4E}" dt="2022-03-31T14:01:08.194" v="646" actId="1076"/>
          <ac:picMkLst>
            <pc:docMk/>
            <pc:sldMk cId="2758499493" sldId="263"/>
            <ac:picMk id="1026" creationId="{FC49A328-0BE8-4FD2-B5F3-C421DC84A34C}"/>
          </ac:picMkLst>
        </pc:picChg>
      </pc:sldChg>
      <pc:sldChg chg="modSp add mod setBg">
        <pc:chgData name="Amit Levinson" userId="275e0d3e-1bb7-4e44-a203-5f601f95767a" providerId="ADAL" clId="{5AB67708-04DC-40A2-8707-4775BFA70D4E}" dt="2022-04-06T09:04:52.749" v="2592" actId="255"/>
        <pc:sldMkLst>
          <pc:docMk/>
          <pc:sldMk cId="425577316" sldId="264"/>
        </pc:sldMkLst>
        <pc:spChg chg="mod">
          <ac:chgData name="Amit Levinson" userId="275e0d3e-1bb7-4e44-a203-5f601f95767a" providerId="ADAL" clId="{5AB67708-04DC-40A2-8707-4775BFA70D4E}" dt="2022-04-06T09:04:52.749" v="2592" actId="255"/>
          <ac:spMkLst>
            <pc:docMk/>
            <pc:sldMk cId="425577316" sldId="264"/>
            <ac:spMk id="2" creationId="{38FEA58E-5085-452F-B281-7ECDB875E12F}"/>
          </ac:spMkLst>
        </pc:spChg>
      </pc:sldChg>
      <pc:sldChg chg="modSp add mod setBg">
        <pc:chgData name="Amit Levinson" userId="275e0d3e-1bb7-4e44-a203-5f601f95767a" providerId="ADAL" clId="{5AB67708-04DC-40A2-8707-4775BFA70D4E}" dt="2022-04-06T09:04:29.254" v="2587" actId="2711"/>
        <pc:sldMkLst>
          <pc:docMk/>
          <pc:sldMk cId="2582376057" sldId="265"/>
        </pc:sldMkLst>
        <pc:spChg chg="mod">
          <ac:chgData name="Amit Levinson" userId="275e0d3e-1bb7-4e44-a203-5f601f95767a" providerId="ADAL" clId="{5AB67708-04DC-40A2-8707-4775BFA70D4E}" dt="2022-04-06T09:04:29.254" v="2587" actId="2711"/>
          <ac:spMkLst>
            <pc:docMk/>
            <pc:sldMk cId="2582376057" sldId="265"/>
            <ac:spMk id="2" creationId="{38FEA58E-5085-452F-B281-7ECDB875E12F}"/>
          </ac:spMkLst>
        </pc:spChg>
      </pc:sldChg>
      <pc:sldChg chg="addSp delSp modSp add mod ord setBg">
        <pc:chgData name="Amit Levinson" userId="275e0d3e-1bb7-4e44-a203-5f601f95767a" providerId="ADAL" clId="{5AB67708-04DC-40A2-8707-4775BFA70D4E}" dt="2022-04-06T08:55:38.237" v="2522" actId="1076"/>
        <pc:sldMkLst>
          <pc:docMk/>
          <pc:sldMk cId="2114557830" sldId="266"/>
        </pc:sldMkLst>
        <pc:spChg chg="mod">
          <ac:chgData name="Amit Levinson" userId="275e0d3e-1bb7-4e44-a203-5f601f95767a" providerId="ADAL" clId="{5AB67708-04DC-40A2-8707-4775BFA70D4E}" dt="2022-04-06T08:54:47.941" v="2492" actId="20577"/>
          <ac:spMkLst>
            <pc:docMk/>
            <pc:sldMk cId="2114557830" sldId="266"/>
            <ac:spMk id="2" creationId="{CB24C37D-4352-424D-A76E-E7ED00AE4CA5}"/>
          </ac:spMkLst>
        </pc:spChg>
        <pc:spChg chg="del mod">
          <ac:chgData name="Amit Levinson" userId="275e0d3e-1bb7-4e44-a203-5f601f95767a" providerId="ADAL" clId="{5AB67708-04DC-40A2-8707-4775BFA70D4E}" dt="2022-04-05T17:24:38.139" v="1902" actId="478"/>
          <ac:spMkLst>
            <pc:docMk/>
            <pc:sldMk cId="2114557830" sldId="266"/>
            <ac:spMk id="3" creationId="{36DCD251-0CF0-415E-895B-59016B0AC502}"/>
          </ac:spMkLst>
        </pc:spChg>
        <pc:spChg chg="add del mod ord">
          <ac:chgData name="Amit Levinson" userId="275e0d3e-1bb7-4e44-a203-5f601f95767a" providerId="ADAL" clId="{5AB67708-04DC-40A2-8707-4775BFA70D4E}" dt="2022-04-06T08:22:49.455" v="2385" actId="478"/>
          <ac:spMkLst>
            <pc:docMk/>
            <pc:sldMk cId="2114557830" sldId="266"/>
            <ac:spMk id="5" creationId="{7F8B7DC8-77A4-4BCA-9393-9969EA09742C}"/>
          </ac:spMkLst>
        </pc:spChg>
        <pc:spChg chg="add del">
          <ac:chgData name="Amit Levinson" userId="275e0d3e-1bb7-4e44-a203-5f601f95767a" providerId="ADAL" clId="{5AB67708-04DC-40A2-8707-4775BFA70D4E}" dt="2022-04-06T08:22:47.437" v="2384" actId="26606"/>
          <ac:spMkLst>
            <pc:docMk/>
            <pc:sldMk cId="2114557830" sldId="266"/>
            <ac:spMk id="10" creationId="{FF9B822F-893E-44C8-963C-64F50ACECBB2}"/>
          </ac:spMkLst>
        </pc:spChg>
        <pc:spChg chg="add del">
          <ac:chgData name="Amit Levinson" userId="275e0d3e-1bb7-4e44-a203-5f601f95767a" providerId="ADAL" clId="{5AB67708-04DC-40A2-8707-4775BFA70D4E}" dt="2022-04-06T08:22:47.437" v="2384" actId="26606"/>
          <ac:spMkLst>
            <pc:docMk/>
            <pc:sldMk cId="2114557830" sldId="266"/>
            <ac:spMk id="12" creationId="{EBF87945-A001-489F-9D9B-7D9435F0B9CA}"/>
          </ac:spMkLst>
        </pc:spChg>
        <pc:picChg chg="add del mod modCrop">
          <ac:chgData name="Amit Levinson" userId="275e0d3e-1bb7-4e44-a203-5f601f95767a" providerId="ADAL" clId="{5AB67708-04DC-40A2-8707-4775BFA70D4E}" dt="2022-04-06T08:38:03.682" v="2451" actId="478"/>
          <ac:picMkLst>
            <pc:docMk/>
            <pc:sldMk cId="2114557830" sldId="266"/>
            <ac:picMk id="4" creationId="{87BE1E2A-6052-40F1-B7B6-1A30AA178837}"/>
          </ac:picMkLst>
        </pc:picChg>
        <pc:picChg chg="add del mod modCrop">
          <ac:chgData name="Amit Levinson" userId="275e0d3e-1bb7-4e44-a203-5f601f95767a" providerId="ADAL" clId="{5AB67708-04DC-40A2-8707-4775BFA70D4E}" dt="2022-04-06T08:54:33.877" v="2483" actId="478"/>
          <ac:picMkLst>
            <pc:docMk/>
            <pc:sldMk cId="2114557830" sldId="266"/>
            <ac:picMk id="6" creationId="{234FBFAE-3663-4A0D-83B9-4C742893C5EE}"/>
          </ac:picMkLst>
        </pc:picChg>
        <pc:picChg chg="add del mod modCrop">
          <ac:chgData name="Amit Levinson" userId="275e0d3e-1bb7-4e44-a203-5f601f95767a" providerId="ADAL" clId="{5AB67708-04DC-40A2-8707-4775BFA70D4E}" dt="2022-04-06T08:38:03.682" v="2451" actId="478"/>
          <ac:picMkLst>
            <pc:docMk/>
            <pc:sldMk cId="2114557830" sldId="266"/>
            <ac:picMk id="7" creationId="{9B48C479-5A9D-4B34-AC2C-240677DDB4F8}"/>
          </ac:picMkLst>
        </pc:picChg>
        <pc:picChg chg="add mod">
          <ac:chgData name="Amit Levinson" userId="275e0d3e-1bb7-4e44-a203-5f601f95767a" providerId="ADAL" clId="{5AB67708-04DC-40A2-8707-4775BFA70D4E}" dt="2022-04-06T08:55:38.237" v="2522" actId="1076"/>
          <ac:picMkLst>
            <pc:docMk/>
            <pc:sldMk cId="2114557830" sldId="266"/>
            <ac:picMk id="9" creationId="{872D1B1F-DD57-4DD2-990E-234EEC1A2BBA}"/>
          </ac:picMkLst>
        </pc:picChg>
        <pc:picChg chg="add del mod">
          <ac:chgData name="Amit Levinson" userId="275e0d3e-1bb7-4e44-a203-5f601f95767a" providerId="ADAL" clId="{5AB67708-04DC-40A2-8707-4775BFA70D4E}" dt="2022-04-05T17:22:01.959" v="1896" actId="478"/>
          <ac:picMkLst>
            <pc:docMk/>
            <pc:sldMk cId="2114557830" sldId="266"/>
            <ac:picMk id="1026" creationId="{269D2CB1-463B-40A1-82FE-4589DDA9E01E}"/>
          </ac:picMkLst>
        </pc:picChg>
        <pc:picChg chg="add del mod">
          <ac:chgData name="Amit Levinson" userId="275e0d3e-1bb7-4e44-a203-5f601f95767a" providerId="ADAL" clId="{5AB67708-04DC-40A2-8707-4775BFA70D4E}" dt="2022-04-05T17:23:50.264" v="1901" actId="478"/>
          <ac:picMkLst>
            <pc:docMk/>
            <pc:sldMk cId="2114557830" sldId="266"/>
            <ac:picMk id="1028" creationId="{A7E6AA3F-A987-4FE2-AA51-2126B9B9DF5E}"/>
          </ac:picMkLst>
        </pc:picChg>
      </pc:sldChg>
      <pc:sldChg chg="addSp delSp modSp add mod ord">
        <pc:chgData name="Amit Levinson" userId="275e0d3e-1bb7-4e44-a203-5f601f95767a" providerId="ADAL" clId="{5AB67708-04DC-40A2-8707-4775BFA70D4E}" dt="2022-04-06T11:44:14.268" v="2639"/>
        <pc:sldMkLst>
          <pc:docMk/>
          <pc:sldMk cId="1937740212" sldId="267"/>
        </pc:sldMkLst>
        <pc:spChg chg="mod">
          <ac:chgData name="Amit Levinson" userId="275e0d3e-1bb7-4e44-a203-5f601f95767a" providerId="ADAL" clId="{5AB67708-04DC-40A2-8707-4775BFA70D4E}" dt="2022-04-06T08:15:40.148" v="2276" actId="20577"/>
          <ac:spMkLst>
            <pc:docMk/>
            <pc:sldMk cId="1937740212" sldId="267"/>
            <ac:spMk id="2" creationId="{CB24C37D-4352-424D-A76E-E7ED00AE4CA5}"/>
          </ac:spMkLst>
        </pc:spChg>
        <pc:spChg chg="del mod">
          <ac:chgData name="Amit Levinson" userId="275e0d3e-1bb7-4e44-a203-5f601f95767a" providerId="ADAL" clId="{5AB67708-04DC-40A2-8707-4775BFA70D4E}" dt="2022-04-06T08:15:18.477" v="2262" actId="478"/>
          <ac:spMkLst>
            <pc:docMk/>
            <pc:sldMk cId="1937740212" sldId="267"/>
            <ac:spMk id="3" creationId="{36DCD251-0CF0-415E-895B-59016B0AC502}"/>
          </ac:spMkLst>
        </pc:spChg>
        <pc:spChg chg="add del mod">
          <ac:chgData name="Amit Levinson" userId="275e0d3e-1bb7-4e44-a203-5f601f95767a" providerId="ADAL" clId="{5AB67708-04DC-40A2-8707-4775BFA70D4E}" dt="2022-04-06T08:15:20.277" v="2263" actId="478"/>
          <ac:spMkLst>
            <pc:docMk/>
            <pc:sldMk cId="1937740212" sldId="267"/>
            <ac:spMk id="6" creationId="{99414967-29D1-4349-A92A-B09D3C9A5B7E}"/>
          </ac:spMkLst>
        </pc:spChg>
        <pc:picChg chg="add mod">
          <ac:chgData name="Amit Levinson" userId="275e0d3e-1bb7-4e44-a203-5f601f95767a" providerId="ADAL" clId="{5AB67708-04DC-40A2-8707-4775BFA70D4E}" dt="2022-04-06T08:15:24.097" v="2265" actId="1076"/>
          <ac:picMkLst>
            <pc:docMk/>
            <pc:sldMk cId="1937740212" sldId="267"/>
            <ac:picMk id="4" creationId="{1A7A0AE5-A825-430C-B0FE-7C204CA674A8}"/>
          </ac:picMkLst>
        </pc:picChg>
      </pc:sldChg>
      <pc:sldChg chg="modSp add del mod">
        <pc:chgData name="Amit Levinson" userId="275e0d3e-1bb7-4e44-a203-5f601f95767a" providerId="ADAL" clId="{5AB67708-04DC-40A2-8707-4775BFA70D4E}" dt="2022-04-03T12:05:17.868" v="777" actId="2696"/>
        <pc:sldMkLst>
          <pc:docMk/>
          <pc:sldMk cId="3917071865" sldId="268"/>
        </pc:sldMkLst>
        <pc:spChg chg="mod">
          <ac:chgData name="Amit Levinson" userId="275e0d3e-1bb7-4e44-a203-5f601f95767a" providerId="ADAL" clId="{5AB67708-04DC-40A2-8707-4775BFA70D4E}" dt="2022-04-03T12:05:04.115" v="775" actId="113"/>
          <ac:spMkLst>
            <pc:docMk/>
            <pc:sldMk cId="3917071865" sldId="268"/>
            <ac:spMk id="2" creationId="{CB24C37D-4352-424D-A76E-E7ED00AE4CA5}"/>
          </ac:spMkLst>
        </pc:spChg>
      </pc:sldChg>
      <pc:sldChg chg="modSp add mod ord">
        <pc:chgData name="Amit Levinson" userId="275e0d3e-1bb7-4e44-a203-5f601f95767a" providerId="ADAL" clId="{5AB67708-04DC-40A2-8707-4775BFA70D4E}" dt="2022-04-06T11:47:54.655" v="2683" actId="20577"/>
        <pc:sldMkLst>
          <pc:docMk/>
          <pc:sldMk cId="1597894888" sldId="269"/>
        </pc:sldMkLst>
        <pc:spChg chg="mod">
          <ac:chgData name="Amit Levinson" userId="275e0d3e-1bb7-4e44-a203-5f601f95767a" providerId="ADAL" clId="{5AB67708-04DC-40A2-8707-4775BFA70D4E}" dt="2022-04-03T12:18:11.456" v="1041" actId="113"/>
          <ac:spMkLst>
            <pc:docMk/>
            <pc:sldMk cId="1597894888" sldId="269"/>
            <ac:spMk id="2" creationId="{CB24C37D-4352-424D-A76E-E7ED00AE4CA5}"/>
          </ac:spMkLst>
        </pc:spChg>
        <pc:spChg chg="mod">
          <ac:chgData name="Amit Levinson" userId="275e0d3e-1bb7-4e44-a203-5f601f95767a" providerId="ADAL" clId="{5AB67708-04DC-40A2-8707-4775BFA70D4E}" dt="2022-04-06T11:47:54.655" v="2683" actId="20577"/>
          <ac:spMkLst>
            <pc:docMk/>
            <pc:sldMk cId="1597894888" sldId="269"/>
            <ac:spMk id="3" creationId="{36DCD251-0CF0-415E-895B-59016B0AC502}"/>
          </ac:spMkLst>
        </pc:spChg>
      </pc:sldChg>
      <pc:sldChg chg="addSp delSp modSp add mod modAnim">
        <pc:chgData name="Amit Levinson" userId="275e0d3e-1bb7-4e44-a203-5f601f95767a" providerId="ADAL" clId="{5AB67708-04DC-40A2-8707-4775BFA70D4E}" dt="2022-04-03T12:19:36.552" v="1072" actId="1076"/>
        <pc:sldMkLst>
          <pc:docMk/>
          <pc:sldMk cId="1092948404" sldId="270"/>
        </pc:sldMkLst>
        <pc:spChg chg="mod">
          <ac:chgData name="Amit Levinson" userId="275e0d3e-1bb7-4e44-a203-5f601f95767a" providerId="ADAL" clId="{5AB67708-04DC-40A2-8707-4775BFA70D4E}" dt="2022-04-03T12:19:17.037" v="1051" actId="2711"/>
          <ac:spMkLst>
            <pc:docMk/>
            <pc:sldMk cId="1092948404" sldId="270"/>
            <ac:spMk id="2" creationId="{CB24C37D-4352-424D-A76E-E7ED00AE4CA5}"/>
          </ac:spMkLst>
        </pc:spChg>
        <pc:spChg chg="del mod">
          <ac:chgData name="Amit Levinson" userId="275e0d3e-1bb7-4e44-a203-5f601f95767a" providerId="ADAL" clId="{5AB67708-04DC-40A2-8707-4775BFA70D4E}" dt="2022-04-03T12:08:28.328" v="976" actId="478"/>
          <ac:spMkLst>
            <pc:docMk/>
            <pc:sldMk cId="1092948404" sldId="270"/>
            <ac:spMk id="3" creationId="{36DCD251-0CF0-415E-895B-59016B0AC502}"/>
          </ac:spMkLst>
        </pc:spChg>
        <pc:picChg chg="add mod">
          <ac:chgData name="Amit Levinson" userId="275e0d3e-1bb7-4e44-a203-5f601f95767a" providerId="ADAL" clId="{5AB67708-04DC-40A2-8707-4775BFA70D4E}" dt="2022-04-03T12:19:33.133" v="1071" actId="1038"/>
          <ac:picMkLst>
            <pc:docMk/>
            <pc:sldMk cId="1092948404" sldId="270"/>
            <ac:picMk id="5" creationId="{7686CD69-A6E8-44FB-86F6-10513C3C6884}"/>
          </ac:picMkLst>
        </pc:picChg>
        <pc:picChg chg="add mod">
          <ac:chgData name="Amit Levinson" userId="275e0d3e-1bb7-4e44-a203-5f601f95767a" providerId="ADAL" clId="{5AB67708-04DC-40A2-8707-4775BFA70D4E}" dt="2022-04-03T12:19:36.552" v="1072" actId="1076"/>
          <ac:picMkLst>
            <pc:docMk/>
            <pc:sldMk cId="1092948404" sldId="270"/>
            <ac:picMk id="1026" creationId="{9249268C-4F59-445C-8F29-BCAC36CA1F44}"/>
          </ac:picMkLst>
        </pc:picChg>
        <pc:cxnChg chg="add mod">
          <ac:chgData name="Amit Levinson" userId="275e0d3e-1bb7-4e44-a203-5f601f95767a" providerId="ADAL" clId="{5AB67708-04DC-40A2-8707-4775BFA70D4E}" dt="2022-04-03T12:19:33.133" v="1071" actId="1038"/>
          <ac:cxnSpMkLst>
            <pc:docMk/>
            <pc:sldMk cId="1092948404" sldId="270"/>
            <ac:cxnSpMk id="7" creationId="{3EF0779A-17A2-4C36-8229-2177DBD6FE43}"/>
          </ac:cxnSpMkLst>
        </pc:cxnChg>
        <pc:cxnChg chg="add mod">
          <ac:chgData name="Amit Levinson" userId="275e0d3e-1bb7-4e44-a203-5f601f95767a" providerId="ADAL" clId="{5AB67708-04DC-40A2-8707-4775BFA70D4E}" dt="2022-04-03T12:13:47.836" v="1010" actId="1076"/>
          <ac:cxnSpMkLst>
            <pc:docMk/>
            <pc:sldMk cId="1092948404" sldId="270"/>
            <ac:cxnSpMk id="10" creationId="{8BB2219C-4C52-435A-B7BE-CF0D3A1D74F3}"/>
          </ac:cxnSpMkLst>
        </pc:cxnChg>
      </pc:sldChg>
      <pc:sldChg chg="addSp delSp modSp add mod delAnim modAnim">
        <pc:chgData name="Amit Levinson" userId="275e0d3e-1bb7-4e44-a203-5f601f95767a" providerId="ADAL" clId="{5AB67708-04DC-40A2-8707-4775BFA70D4E}" dt="2022-04-05T16:48:16.114" v="1586" actId="1076"/>
        <pc:sldMkLst>
          <pc:docMk/>
          <pc:sldMk cId="1465556332" sldId="271"/>
        </pc:sldMkLst>
        <pc:spChg chg="mod">
          <ac:chgData name="Amit Levinson" userId="275e0d3e-1bb7-4e44-a203-5f601f95767a" providerId="ADAL" clId="{5AB67708-04DC-40A2-8707-4775BFA70D4E}" dt="2022-04-03T12:20:04.135" v="1096" actId="20577"/>
          <ac:spMkLst>
            <pc:docMk/>
            <pc:sldMk cId="1465556332" sldId="271"/>
            <ac:spMk id="2" creationId="{CB24C37D-4352-424D-A76E-E7ED00AE4CA5}"/>
          </ac:spMkLst>
        </pc:spChg>
        <pc:spChg chg="add del mod">
          <ac:chgData name="Amit Levinson" userId="275e0d3e-1bb7-4e44-a203-5f601f95767a" providerId="ADAL" clId="{5AB67708-04DC-40A2-8707-4775BFA70D4E}" dt="2022-04-03T12:23:00.761" v="1276" actId="478"/>
          <ac:spMkLst>
            <pc:docMk/>
            <pc:sldMk cId="1465556332" sldId="271"/>
            <ac:spMk id="8" creationId="{CD42C1E0-CED2-4E80-B965-500C00E3190A}"/>
          </ac:spMkLst>
        </pc:spChg>
        <pc:picChg chg="add mod">
          <ac:chgData name="Amit Levinson" userId="275e0d3e-1bb7-4e44-a203-5f601f95767a" providerId="ADAL" clId="{5AB67708-04DC-40A2-8707-4775BFA70D4E}" dt="2022-04-05T16:48:16.114" v="1586" actId="1076"/>
          <ac:picMkLst>
            <pc:docMk/>
            <pc:sldMk cId="1465556332" sldId="271"/>
            <ac:picMk id="4" creationId="{0B6DDA1A-E635-437C-B865-B6435974F81F}"/>
          </ac:picMkLst>
        </pc:picChg>
        <pc:picChg chg="del">
          <ac:chgData name="Amit Levinson" userId="275e0d3e-1bb7-4e44-a203-5f601f95767a" providerId="ADAL" clId="{5AB67708-04DC-40A2-8707-4775BFA70D4E}" dt="2022-04-03T12:19:57.402" v="1074" actId="478"/>
          <ac:picMkLst>
            <pc:docMk/>
            <pc:sldMk cId="1465556332" sldId="271"/>
            <ac:picMk id="5" creationId="{7686CD69-A6E8-44FB-86F6-10513C3C6884}"/>
          </ac:picMkLst>
        </pc:picChg>
        <pc:picChg chg="add del mod">
          <ac:chgData name="Amit Levinson" userId="275e0d3e-1bb7-4e44-a203-5f601f95767a" providerId="ADAL" clId="{5AB67708-04DC-40A2-8707-4775BFA70D4E}" dt="2022-04-03T12:28:36.292" v="1286" actId="478"/>
          <ac:picMkLst>
            <pc:docMk/>
            <pc:sldMk cId="1465556332" sldId="271"/>
            <ac:picMk id="9" creationId="{7613ACBD-A657-42E9-903C-9FFBE4371960}"/>
          </ac:picMkLst>
        </pc:picChg>
        <pc:picChg chg="del mod">
          <ac:chgData name="Amit Levinson" userId="275e0d3e-1bb7-4e44-a203-5f601f95767a" providerId="ADAL" clId="{5AB67708-04DC-40A2-8707-4775BFA70D4E}" dt="2022-04-03T12:19:58.229" v="1077" actId="478"/>
          <ac:picMkLst>
            <pc:docMk/>
            <pc:sldMk cId="1465556332" sldId="271"/>
            <ac:picMk id="1026" creationId="{9249268C-4F59-445C-8F29-BCAC36CA1F44}"/>
          </ac:picMkLst>
        </pc:picChg>
        <pc:cxnChg chg="del">
          <ac:chgData name="Amit Levinson" userId="275e0d3e-1bb7-4e44-a203-5f601f95767a" providerId="ADAL" clId="{5AB67708-04DC-40A2-8707-4775BFA70D4E}" dt="2022-04-03T12:19:57.759" v="1075" actId="478"/>
          <ac:cxnSpMkLst>
            <pc:docMk/>
            <pc:sldMk cId="1465556332" sldId="271"/>
            <ac:cxnSpMk id="7" creationId="{3EF0779A-17A2-4C36-8229-2177DBD6FE43}"/>
          </ac:cxnSpMkLst>
        </pc:cxnChg>
        <pc:cxnChg chg="del mod">
          <ac:chgData name="Amit Levinson" userId="275e0d3e-1bb7-4e44-a203-5f601f95767a" providerId="ADAL" clId="{5AB67708-04DC-40A2-8707-4775BFA70D4E}" dt="2022-04-03T12:19:59.655" v="1078" actId="478"/>
          <ac:cxnSpMkLst>
            <pc:docMk/>
            <pc:sldMk cId="1465556332" sldId="271"/>
            <ac:cxnSpMk id="10" creationId="{8BB2219C-4C52-435A-B7BE-CF0D3A1D74F3}"/>
          </ac:cxnSpMkLst>
        </pc:cxnChg>
      </pc:sldChg>
      <pc:sldChg chg="modSp add mod ord modAnim">
        <pc:chgData name="Amit Levinson" userId="275e0d3e-1bb7-4e44-a203-5f601f95767a" providerId="ADAL" clId="{5AB67708-04DC-40A2-8707-4775BFA70D4E}" dt="2022-04-06T11:47:06.917" v="2665" actId="113"/>
        <pc:sldMkLst>
          <pc:docMk/>
          <pc:sldMk cId="2290329671" sldId="272"/>
        </pc:sldMkLst>
        <pc:spChg chg="mod">
          <ac:chgData name="Amit Levinson" userId="275e0d3e-1bb7-4e44-a203-5f601f95767a" providerId="ADAL" clId="{5AB67708-04DC-40A2-8707-4775BFA70D4E}" dt="2022-04-06T11:47:06.917" v="2665" actId="113"/>
          <ac:spMkLst>
            <pc:docMk/>
            <pc:sldMk cId="2290329671" sldId="272"/>
            <ac:spMk id="2" creationId="{CB24C37D-4352-424D-A76E-E7ED00AE4CA5}"/>
          </ac:spMkLst>
        </pc:spChg>
        <pc:spChg chg="mod">
          <ac:chgData name="Amit Levinson" userId="275e0d3e-1bb7-4e44-a203-5f601f95767a" providerId="ADAL" clId="{5AB67708-04DC-40A2-8707-4775BFA70D4E}" dt="2022-04-06T09:07:10.221" v="2624" actId="5793"/>
          <ac:spMkLst>
            <pc:docMk/>
            <pc:sldMk cId="2290329671" sldId="272"/>
            <ac:spMk id="8" creationId="{CD42C1E0-CED2-4E80-B965-500C00E3190A}"/>
          </ac:spMkLst>
        </pc:spChg>
      </pc:sldChg>
      <pc:sldChg chg="addSp delSp modSp add mod modAnim">
        <pc:chgData name="Amit Levinson" userId="275e0d3e-1bb7-4e44-a203-5f601f95767a" providerId="ADAL" clId="{5AB67708-04DC-40A2-8707-4775BFA70D4E}" dt="2022-04-06T11:50:03.481" v="2690"/>
        <pc:sldMkLst>
          <pc:docMk/>
          <pc:sldMk cId="525881016" sldId="273"/>
        </pc:sldMkLst>
        <pc:spChg chg="del">
          <ac:chgData name="Amit Levinson" userId="275e0d3e-1bb7-4e44-a203-5f601f95767a" providerId="ADAL" clId="{5AB67708-04DC-40A2-8707-4775BFA70D4E}" dt="2022-04-03T12:31:22.092" v="1292" actId="478"/>
          <ac:spMkLst>
            <pc:docMk/>
            <pc:sldMk cId="525881016" sldId="273"/>
            <ac:spMk id="2" creationId="{CB24C37D-4352-424D-A76E-E7ED00AE4CA5}"/>
          </ac:spMkLst>
        </pc:spChg>
        <pc:spChg chg="add del mod">
          <ac:chgData name="Amit Levinson" userId="275e0d3e-1bb7-4e44-a203-5f601f95767a" providerId="ADAL" clId="{5AB67708-04DC-40A2-8707-4775BFA70D4E}" dt="2022-04-03T12:31:25.381" v="1293" actId="478"/>
          <ac:spMkLst>
            <pc:docMk/>
            <pc:sldMk cId="525881016" sldId="273"/>
            <ac:spMk id="5" creationId="{00FD4E14-C189-4387-9268-7F4A0098C6AE}"/>
          </ac:spMkLst>
        </pc:spChg>
        <pc:spChg chg="add mod">
          <ac:chgData name="Amit Levinson" userId="275e0d3e-1bb7-4e44-a203-5f601f95767a" providerId="ADAL" clId="{5AB67708-04DC-40A2-8707-4775BFA70D4E}" dt="2022-04-03T12:35:31.353" v="1369" actId="1076"/>
          <ac:spMkLst>
            <pc:docMk/>
            <pc:sldMk cId="525881016" sldId="273"/>
            <ac:spMk id="6" creationId="{F55C50CE-127C-41FE-AF22-7D16FE88E0F0}"/>
          </ac:spMkLst>
        </pc:spChg>
        <pc:spChg chg="add mod">
          <ac:chgData name="Amit Levinson" userId="275e0d3e-1bb7-4e44-a203-5f601f95767a" providerId="ADAL" clId="{5AB67708-04DC-40A2-8707-4775BFA70D4E}" dt="2022-04-03T12:39:13.569" v="1499" actId="255"/>
          <ac:spMkLst>
            <pc:docMk/>
            <pc:sldMk cId="525881016" sldId="273"/>
            <ac:spMk id="7" creationId="{412E9974-7087-4A79-B377-BCEE06B7934E}"/>
          </ac:spMkLst>
        </pc:spChg>
        <pc:spChg chg="add mod">
          <ac:chgData name="Amit Levinson" userId="275e0d3e-1bb7-4e44-a203-5f601f95767a" providerId="ADAL" clId="{5AB67708-04DC-40A2-8707-4775BFA70D4E}" dt="2022-04-03T12:35:38.853" v="1371" actId="1076"/>
          <ac:spMkLst>
            <pc:docMk/>
            <pc:sldMk cId="525881016" sldId="273"/>
            <ac:spMk id="8" creationId="{7B225403-2480-4152-A1F2-22C888552B39}"/>
          </ac:spMkLst>
        </pc:spChg>
        <pc:spChg chg="add mod">
          <ac:chgData name="Amit Levinson" userId="275e0d3e-1bb7-4e44-a203-5f601f95767a" providerId="ADAL" clId="{5AB67708-04DC-40A2-8707-4775BFA70D4E}" dt="2022-04-03T12:36:34.776" v="1379" actId="14100"/>
          <ac:spMkLst>
            <pc:docMk/>
            <pc:sldMk cId="525881016" sldId="273"/>
            <ac:spMk id="13" creationId="{3D899C56-3406-48B7-AD49-C93964FA965F}"/>
          </ac:spMkLst>
        </pc:spChg>
        <pc:spChg chg="add mod">
          <ac:chgData name="Amit Levinson" userId="275e0d3e-1bb7-4e44-a203-5f601f95767a" providerId="ADAL" clId="{5AB67708-04DC-40A2-8707-4775BFA70D4E}" dt="2022-04-03T12:57:35.152" v="1523" actId="20577"/>
          <ac:spMkLst>
            <pc:docMk/>
            <pc:sldMk cId="525881016" sldId="273"/>
            <ac:spMk id="15" creationId="{742417C4-9579-4A7B-9D99-28E1BDDF7297}"/>
          </ac:spMkLst>
        </pc:spChg>
        <pc:spChg chg="add mod">
          <ac:chgData name="Amit Levinson" userId="275e0d3e-1bb7-4e44-a203-5f601f95767a" providerId="ADAL" clId="{5AB67708-04DC-40A2-8707-4775BFA70D4E}" dt="2022-04-03T12:39:08.828" v="1498" actId="255"/>
          <ac:spMkLst>
            <pc:docMk/>
            <pc:sldMk cId="525881016" sldId="273"/>
            <ac:spMk id="16" creationId="{7E8A2712-7B10-4978-A200-65DCFF4F56F4}"/>
          </ac:spMkLst>
        </pc:spChg>
        <pc:spChg chg="add mod">
          <ac:chgData name="Amit Levinson" userId="275e0d3e-1bb7-4e44-a203-5f601f95767a" providerId="ADAL" clId="{5AB67708-04DC-40A2-8707-4775BFA70D4E}" dt="2022-04-03T12:59:22.638" v="1573" actId="1036"/>
          <ac:spMkLst>
            <pc:docMk/>
            <pc:sldMk cId="525881016" sldId="273"/>
            <ac:spMk id="18" creationId="{97A914A6-70DD-4AF3-9A6C-E0F9D0C96C1E}"/>
          </ac:spMkLst>
        </pc:spChg>
        <pc:spChg chg="add mod">
          <ac:chgData name="Amit Levinson" userId="275e0d3e-1bb7-4e44-a203-5f601f95767a" providerId="ADAL" clId="{5AB67708-04DC-40A2-8707-4775BFA70D4E}" dt="2022-04-03T12:59:40.693" v="1582" actId="20577"/>
          <ac:spMkLst>
            <pc:docMk/>
            <pc:sldMk cId="525881016" sldId="273"/>
            <ac:spMk id="20" creationId="{B6D0E3D7-465A-4F19-B295-FD1C400BE67C}"/>
          </ac:spMkLst>
        </pc:spChg>
        <pc:spChg chg="add mod">
          <ac:chgData name="Amit Levinson" userId="275e0d3e-1bb7-4e44-a203-5f601f95767a" providerId="ADAL" clId="{5AB67708-04DC-40A2-8707-4775BFA70D4E}" dt="2022-04-03T12:58:22.786" v="1537" actId="14100"/>
          <ac:spMkLst>
            <pc:docMk/>
            <pc:sldMk cId="525881016" sldId="273"/>
            <ac:spMk id="21" creationId="{012C4153-97A0-4022-AFB5-C82B1413F266}"/>
          </ac:spMkLst>
        </pc:spChg>
        <pc:picChg chg="mod">
          <ac:chgData name="Amit Levinson" userId="275e0d3e-1bb7-4e44-a203-5f601f95767a" providerId="ADAL" clId="{5AB67708-04DC-40A2-8707-4775BFA70D4E}" dt="2022-04-03T12:35:26.832" v="1368" actId="1076"/>
          <ac:picMkLst>
            <pc:docMk/>
            <pc:sldMk cId="525881016" sldId="273"/>
            <ac:picMk id="4" creationId="{0B6DDA1A-E635-437C-B865-B6435974F81F}"/>
          </ac:picMkLst>
        </pc:picChg>
        <pc:picChg chg="add mod">
          <ac:chgData name="Amit Levinson" userId="275e0d3e-1bb7-4e44-a203-5f601f95767a" providerId="ADAL" clId="{5AB67708-04DC-40A2-8707-4775BFA70D4E}" dt="2022-04-03T12:38:37.784" v="1463" actId="1076"/>
          <ac:picMkLst>
            <pc:docMk/>
            <pc:sldMk cId="525881016" sldId="273"/>
            <ac:picMk id="10" creationId="{45D91293-2463-41F1-938B-B3A74C86C95C}"/>
          </ac:picMkLst>
        </pc:picChg>
        <pc:picChg chg="add del mod">
          <ac:chgData name="Amit Levinson" userId="275e0d3e-1bb7-4e44-a203-5f601f95767a" providerId="ADAL" clId="{5AB67708-04DC-40A2-8707-4775BFA70D4E}" dt="2022-04-03T12:39:30.707" v="1502" actId="478"/>
          <ac:picMkLst>
            <pc:docMk/>
            <pc:sldMk cId="525881016" sldId="273"/>
            <ac:picMk id="12" creationId="{2ED8BCC1-2517-428D-BC32-6A7AA8BA7C2B}"/>
          </ac:picMkLst>
        </pc:picChg>
        <pc:picChg chg="add mod">
          <ac:chgData name="Amit Levinson" userId="275e0d3e-1bb7-4e44-a203-5f601f95767a" providerId="ADAL" clId="{5AB67708-04DC-40A2-8707-4775BFA70D4E}" dt="2022-04-03T12:37:48.842" v="1390" actId="1076"/>
          <ac:picMkLst>
            <pc:docMk/>
            <pc:sldMk cId="525881016" sldId="273"/>
            <ac:picMk id="14" creationId="{BE0935A4-648D-4082-8696-745AB88B508B}"/>
          </ac:picMkLst>
        </pc:picChg>
        <pc:picChg chg="add mod">
          <ac:chgData name="Amit Levinson" userId="275e0d3e-1bb7-4e44-a203-5f601f95767a" providerId="ADAL" clId="{5AB67708-04DC-40A2-8707-4775BFA70D4E}" dt="2022-04-03T12:38:56.928" v="1465" actId="1076"/>
          <ac:picMkLst>
            <pc:docMk/>
            <pc:sldMk cId="525881016" sldId="273"/>
            <ac:picMk id="17" creationId="{AE470377-C974-49C0-AFC3-A43CBF19B688}"/>
          </ac:picMkLst>
        </pc:picChg>
        <pc:picChg chg="add del mod">
          <ac:chgData name="Amit Levinson" userId="275e0d3e-1bb7-4e44-a203-5f601f95767a" providerId="ADAL" clId="{5AB67708-04DC-40A2-8707-4775BFA70D4E}" dt="2022-04-03T12:58:27.815" v="1539" actId="478"/>
          <ac:picMkLst>
            <pc:docMk/>
            <pc:sldMk cId="525881016" sldId="273"/>
            <ac:picMk id="19" creationId="{AA2A19E5-01BD-45B1-8F3A-64EF0688E294}"/>
          </ac:picMkLst>
        </pc:picChg>
        <pc:picChg chg="add del mod">
          <ac:chgData name="Amit Levinson" userId="275e0d3e-1bb7-4e44-a203-5f601f95767a" providerId="ADAL" clId="{5AB67708-04DC-40A2-8707-4775BFA70D4E}" dt="2022-04-05T16:48:21.077" v="1588"/>
          <ac:picMkLst>
            <pc:docMk/>
            <pc:sldMk cId="525881016" sldId="273"/>
            <ac:picMk id="19" creationId="{CE4A2224-D5F3-438C-BFFA-710F0FEAB3A1}"/>
          </ac:picMkLst>
        </pc:picChg>
        <pc:picChg chg="add del mod">
          <ac:chgData name="Amit Levinson" userId="275e0d3e-1bb7-4e44-a203-5f601f95767a" providerId="ADAL" clId="{5AB67708-04DC-40A2-8707-4775BFA70D4E}" dt="2022-04-05T16:48:23.236" v="1590"/>
          <ac:picMkLst>
            <pc:docMk/>
            <pc:sldMk cId="525881016" sldId="273"/>
            <ac:picMk id="22" creationId="{BAFF1D1B-1941-4D9B-88F2-09A7325BC74D}"/>
          </ac:picMkLst>
        </pc:picChg>
      </pc:sldChg>
      <pc:sldChg chg="addSp delSp modSp new del mod">
        <pc:chgData name="Amit Levinson" userId="275e0d3e-1bb7-4e44-a203-5f601f95767a" providerId="ADAL" clId="{5AB67708-04DC-40A2-8707-4775BFA70D4E}" dt="2022-04-05T17:12:04.947" v="1819" actId="47"/>
        <pc:sldMkLst>
          <pc:docMk/>
          <pc:sldMk cId="1161478903" sldId="274"/>
        </pc:sldMkLst>
        <pc:spChg chg="del">
          <ac:chgData name="Amit Levinson" userId="275e0d3e-1bb7-4e44-a203-5f601f95767a" providerId="ADAL" clId="{5AB67708-04DC-40A2-8707-4775BFA70D4E}" dt="2022-04-05T17:11:29.958" v="1784"/>
          <ac:spMkLst>
            <pc:docMk/>
            <pc:sldMk cId="1161478903" sldId="274"/>
            <ac:spMk id="3" creationId="{59FAFF50-8A3A-470E-AA49-7CA010222DEC}"/>
          </ac:spMkLst>
        </pc:spChg>
        <pc:spChg chg="add mod">
          <ac:chgData name="Amit Levinson" userId="275e0d3e-1bb7-4e44-a203-5f601f95767a" providerId="ADAL" clId="{5AB67708-04DC-40A2-8707-4775BFA70D4E}" dt="2022-04-05T17:11:43.953" v="1789" actId="21"/>
          <ac:spMkLst>
            <pc:docMk/>
            <pc:sldMk cId="1161478903" sldId="274"/>
            <ac:spMk id="7" creationId="{75C99F4D-963B-44C2-8860-93A6019EFA8F}"/>
          </ac:spMkLst>
        </pc:spChg>
        <pc:picChg chg="add del mod">
          <ac:chgData name="Amit Levinson" userId="275e0d3e-1bb7-4e44-a203-5f601f95767a" providerId="ADAL" clId="{5AB67708-04DC-40A2-8707-4775BFA70D4E}" dt="2022-04-05T17:11:43.953" v="1789" actId="21"/>
          <ac:picMkLst>
            <pc:docMk/>
            <pc:sldMk cId="1161478903" sldId="274"/>
            <ac:picMk id="5" creationId="{FF776488-0C8B-4E46-8129-2E3E336B8DF3}"/>
          </ac:picMkLst>
        </pc:picChg>
      </pc:sldChg>
      <pc:sldChg chg="add del">
        <pc:chgData name="Amit Levinson" userId="275e0d3e-1bb7-4e44-a203-5f601f95767a" providerId="ADAL" clId="{5AB67708-04DC-40A2-8707-4775BFA70D4E}" dt="2022-04-05T16:48:29.109" v="1594" actId="47"/>
        <pc:sldMkLst>
          <pc:docMk/>
          <pc:sldMk cId="3711196960" sldId="275"/>
        </pc:sldMkLst>
      </pc:sldChg>
      <pc:sldChg chg="addSp delSp modSp add mod ord">
        <pc:chgData name="Amit Levinson" userId="275e0d3e-1bb7-4e44-a203-5f601f95767a" providerId="ADAL" clId="{5AB67708-04DC-40A2-8707-4775BFA70D4E}" dt="2022-04-06T08:37:20.688" v="2439" actId="20577"/>
        <pc:sldMkLst>
          <pc:docMk/>
          <pc:sldMk cId="1641704234" sldId="276"/>
        </pc:sldMkLst>
        <pc:spChg chg="mod">
          <ac:chgData name="Amit Levinson" userId="275e0d3e-1bb7-4e44-a203-5f601f95767a" providerId="ADAL" clId="{5AB67708-04DC-40A2-8707-4775BFA70D4E}" dt="2022-04-06T08:37:20.688" v="2439" actId="20577"/>
          <ac:spMkLst>
            <pc:docMk/>
            <pc:sldMk cId="1641704234" sldId="276"/>
            <ac:spMk id="2" creationId="{CB24C37D-4352-424D-A76E-E7ED00AE4CA5}"/>
          </ac:spMkLst>
        </pc:spChg>
        <pc:picChg chg="del">
          <ac:chgData name="Amit Levinson" userId="275e0d3e-1bb7-4e44-a203-5f601f95767a" providerId="ADAL" clId="{5AB67708-04DC-40A2-8707-4775BFA70D4E}" dt="2022-04-05T16:48:45.577" v="1635" actId="478"/>
          <ac:picMkLst>
            <pc:docMk/>
            <pc:sldMk cId="1641704234" sldId="276"/>
            <ac:picMk id="4" creationId="{0B6DDA1A-E635-437C-B865-B6435974F81F}"/>
          </ac:picMkLst>
        </pc:picChg>
        <pc:picChg chg="add mod">
          <ac:chgData name="Amit Levinson" userId="275e0d3e-1bb7-4e44-a203-5f601f95767a" providerId="ADAL" clId="{5AB67708-04DC-40A2-8707-4775BFA70D4E}" dt="2022-04-05T16:48:51.062" v="1638" actId="27614"/>
          <ac:picMkLst>
            <pc:docMk/>
            <pc:sldMk cId="1641704234" sldId="276"/>
            <ac:picMk id="5" creationId="{A4169DDD-243F-45A1-A3BA-CFA413AFFD57}"/>
          </ac:picMkLst>
        </pc:picChg>
      </pc:sldChg>
      <pc:sldChg chg="addSp delSp modSp add mod">
        <pc:chgData name="Amit Levinson" userId="275e0d3e-1bb7-4e44-a203-5f601f95767a" providerId="ADAL" clId="{5AB67708-04DC-40A2-8707-4775BFA70D4E}" dt="2022-04-06T13:21:52.578" v="2759" actId="20577"/>
        <pc:sldMkLst>
          <pc:docMk/>
          <pc:sldMk cId="2148203294" sldId="277"/>
        </pc:sldMkLst>
        <pc:spChg chg="mod">
          <ac:chgData name="Amit Levinson" userId="275e0d3e-1bb7-4e44-a203-5f601f95767a" providerId="ADAL" clId="{5AB67708-04DC-40A2-8707-4775BFA70D4E}" dt="2022-04-06T13:21:52.578" v="2759" actId="20577"/>
          <ac:spMkLst>
            <pc:docMk/>
            <pc:sldMk cId="2148203294" sldId="277"/>
            <ac:spMk id="2" creationId="{CB24C37D-4352-424D-A76E-E7ED00AE4CA5}"/>
          </ac:spMkLst>
        </pc:spChg>
        <pc:picChg chg="add mod">
          <ac:chgData name="Amit Levinson" userId="275e0d3e-1bb7-4e44-a203-5f601f95767a" providerId="ADAL" clId="{5AB67708-04DC-40A2-8707-4775BFA70D4E}" dt="2022-04-05T16:49:27.655" v="1645" actId="27614"/>
          <ac:picMkLst>
            <pc:docMk/>
            <pc:sldMk cId="2148203294" sldId="277"/>
            <ac:picMk id="4" creationId="{61FD5109-DF5F-4C4A-8894-2156B7EC6A84}"/>
          </ac:picMkLst>
        </pc:picChg>
        <pc:picChg chg="del">
          <ac:chgData name="Amit Levinson" userId="275e0d3e-1bb7-4e44-a203-5f601f95767a" providerId="ADAL" clId="{5AB67708-04DC-40A2-8707-4775BFA70D4E}" dt="2022-04-05T16:49:22.629" v="1642" actId="478"/>
          <ac:picMkLst>
            <pc:docMk/>
            <pc:sldMk cId="2148203294" sldId="277"/>
            <ac:picMk id="5" creationId="{A4169DDD-243F-45A1-A3BA-CFA413AFFD57}"/>
          </ac:picMkLst>
        </pc:picChg>
      </pc:sldChg>
      <pc:sldChg chg="addSp delSp modSp add mod">
        <pc:chgData name="Amit Levinson" userId="275e0d3e-1bb7-4e44-a203-5f601f95767a" providerId="ADAL" clId="{5AB67708-04DC-40A2-8707-4775BFA70D4E}" dt="2022-04-05T17:17:32.072" v="1861" actId="1036"/>
        <pc:sldMkLst>
          <pc:docMk/>
          <pc:sldMk cId="2118971571" sldId="278"/>
        </pc:sldMkLst>
        <pc:spChg chg="mod">
          <ac:chgData name="Amit Levinson" userId="275e0d3e-1bb7-4e44-a203-5f601f95767a" providerId="ADAL" clId="{5AB67708-04DC-40A2-8707-4775BFA70D4E}" dt="2022-04-05T16:52:07.506" v="1696" actId="20577"/>
          <ac:spMkLst>
            <pc:docMk/>
            <pc:sldMk cId="2118971571" sldId="278"/>
            <ac:spMk id="2" creationId="{CB24C37D-4352-424D-A76E-E7ED00AE4CA5}"/>
          </ac:spMkLst>
        </pc:spChg>
        <pc:picChg chg="del">
          <ac:chgData name="Amit Levinson" userId="275e0d3e-1bb7-4e44-a203-5f601f95767a" providerId="ADAL" clId="{5AB67708-04DC-40A2-8707-4775BFA70D4E}" dt="2022-04-05T16:49:56.667" v="1649" actId="478"/>
          <ac:picMkLst>
            <pc:docMk/>
            <pc:sldMk cId="2118971571" sldId="278"/>
            <ac:picMk id="4" creationId="{61FD5109-DF5F-4C4A-8894-2156B7EC6A84}"/>
          </ac:picMkLst>
        </pc:picChg>
        <pc:picChg chg="add del mod">
          <ac:chgData name="Amit Levinson" userId="275e0d3e-1bb7-4e44-a203-5f601f95767a" providerId="ADAL" clId="{5AB67708-04DC-40A2-8707-4775BFA70D4E}" dt="2022-04-05T16:50:33.659" v="1657" actId="478"/>
          <ac:picMkLst>
            <pc:docMk/>
            <pc:sldMk cId="2118971571" sldId="278"/>
            <ac:picMk id="5" creationId="{AADD41AA-9D89-4201-8AB1-D1FCD4364985}"/>
          </ac:picMkLst>
        </pc:picChg>
        <pc:picChg chg="add del mod">
          <ac:chgData name="Amit Levinson" userId="275e0d3e-1bb7-4e44-a203-5f601f95767a" providerId="ADAL" clId="{5AB67708-04DC-40A2-8707-4775BFA70D4E}" dt="2022-04-05T16:51:52.240" v="1668" actId="478"/>
          <ac:picMkLst>
            <pc:docMk/>
            <pc:sldMk cId="2118971571" sldId="278"/>
            <ac:picMk id="7" creationId="{D9016D45-B5BA-477F-BB06-A6A6AA0E186C}"/>
          </ac:picMkLst>
        </pc:picChg>
        <pc:picChg chg="add del mod">
          <ac:chgData name="Amit Levinson" userId="275e0d3e-1bb7-4e44-a203-5f601f95767a" providerId="ADAL" clId="{5AB67708-04DC-40A2-8707-4775BFA70D4E}" dt="2022-04-05T16:50:58.790" v="1661" actId="478"/>
          <ac:picMkLst>
            <pc:docMk/>
            <pc:sldMk cId="2118971571" sldId="278"/>
            <ac:picMk id="9" creationId="{841F1191-88EF-4199-897D-9F42E320C316}"/>
          </ac:picMkLst>
        </pc:picChg>
        <pc:picChg chg="add del mod">
          <ac:chgData name="Amit Levinson" userId="275e0d3e-1bb7-4e44-a203-5f601f95767a" providerId="ADAL" clId="{5AB67708-04DC-40A2-8707-4775BFA70D4E}" dt="2022-04-05T16:51:41.874" v="1663" actId="478"/>
          <ac:picMkLst>
            <pc:docMk/>
            <pc:sldMk cId="2118971571" sldId="278"/>
            <ac:picMk id="11" creationId="{666727BD-DC24-43CF-915A-E52689CE26C2}"/>
          </ac:picMkLst>
        </pc:picChg>
        <pc:picChg chg="add mod">
          <ac:chgData name="Amit Levinson" userId="275e0d3e-1bb7-4e44-a203-5f601f95767a" providerId="ADAL" clId="{5AB67708-04DC-40A2-8707-4775BFA70D4E}" dt="2022-04-05T17:17:32.072" v="1861" actId="1036"/>
          <ac:picMkLst>
            <pc:docMk/>
            <pc:sldMk cId="2118971571" sldId="278"/>
            <ac:picMk id="13" creationId="{3D163C8E-BDD8-4E0C-802E-122D39EA5077}"/>
          </ac:picMkLst>
        </pc:picChg>
      </pc:sldChg>
      <pc:sldChg chg="addSp delSp modSp add mod">
        <pc:chgData name="Amit Levinson" userId="275e0d3e-1bb7-4e44-a203-5f601f95767a" providerId="ADAL" clId="{5AB67708-04DC-40A2-8707-4775BFA70D4E}" dt="2022-04-06T09:10:53.530" v="2630" actId="1076"/>
        <pc:sldMkLst>
          <pc:docMk/>
          <pc:sldMk cId="474874471" sldId="279"/>
        </pc:sldMkLst>
        <pc:spChg chg="mod">
          <ac:chgData name="Amit Levinson" userId="275e0d3e-1bb7-4e44-a203-5f601f95767a" providerId="ADAL" clId="{5AB67708-04DC-40A2-8707-4775BFA70D4E}" dt="2022-04-05T16:52:37.372" v="1710" actId="20577"/>
          <ac:spMkLst>
            <pc:docMk/>
            <pc:sldMk cId="474874471" sldId="279"/>
            <ac:spMk id="2" creationId="{CB24C37D-4352-424D-A76E-E7ED00AE4CA5}"/>
          </ac:spMkLst>
        </pc:spChg>
        <pc:picChg chg="add mod">
          <ac:chgData name="Amit Levinson" userId="275e0d3e-1bb7-4e44-a203-5f601f95767a" providerId="ADAL" clId="{5AB67708-04DC-40A2-8707-4775BFA70D4E}" dt="2022-04-06T09:10:53.530" v="2630" actId="1076"/>
          <ac:picMkLst>
            <pc:docMk/>
            <pc:sldMk cId="474874471" sldId="279"/>
            <ac:picMk id="4" creationId="{2F71F8CD-07F9-4545-A3EF-8A4898D477D5}"/>
          </ac:picMkLst>
        </pc:picChg>
        <pc:picChg chg="add del mod">
          <ac:chgData name="Amit Levinson" userId="275e0d3e-1bb7-4e44-a203-5f601f95767a" providerId="ADAL" clId="{5AB67708-04DC-40A2-8707-4775BFA70D4E}" dt="2022-04-05T16:53:47.513" v="1715" actId="478"/>
          <ac:picMkLst>
            <pc:docMk/>
            <pc:sldMk cId="474874471" sldId="279"/>
            <ac:picMk id="4" creationId="{44717564-F51E-43F1-B327-A7C4D4DD9F5E}"/>
          </ac:picMkLst>
        </pc:picChg>
        <pc:picChg chg="add del mod">
          <ac:chgData name="Amit Levinson" userId="275e0d3e-1bb7-4e44-a203-5f601f95767a" providerId="ADAL" clId="{5AB67708-04DC-40A2-8707-4775BFA70D4E}" dt="2022-04-05T17:14:53.277" v="1831" actId="478"/>
          <ac:picMkLst>
            <pc:docMk/>
            <pc:sldMk cId="474874471" sldId="279"/>
            <ac:picMk id="6" creationId="{085800CA-2685-47CC-AF89-80DB48D66C12}"/>
          </ac:picMkLst>
        </pc:picChg>
        <pc:picChg chg="add del mod">
          <ac:chgData name="Amit Levinson" userId="275e0d3e-1bb7-4e44-a203-5f601f95767a" providerId="ADAL" clId="{5AB67708-04DC-40A2-8707-4775BFA70D4E}" dt="2022-04-05T17:16:08.266" v="1849" actId="478"/>
          <ac:picMkLst>
            <pc:docMk/>
            <pc:sldMk cId="474874471" sldId="279"/>
            <ac:picMk id="8" creationId="{DC9A66FC-0BA4-4745-BC9D-C069E2BF9DF4}"/>
          </ac:picMkLst>
        </pc:picChg>
        <pc:picChg chg="add del mod">
          <ac:chgData name="Amit Levinson" userId="275e0d3e-1bb7-4e44-a203-5f601f95767a" providerId="ADAL" clId="{5AB67708-04DC-40A2-8707-4775BFA70D4E}" dt="2022-04-05T17:16:04.048" v="1846"/>
          <ac:picMkLst>
            <pc:docMk/>
            <pc:sldMk cId="474874471" sldId="279"/>
            <ac:picMk id="10" creationId="{5314BA57-61D5-45DC-8933-9FC38CCD7B43}"/>
          </ac:picMkLst>
        </pc:picChg>
        <pc:picChg chg="add del mod">
          <ac:chgData name="Amit Levinson" userId="275e0d3e-1bb7-4e44-a203-5f601f95767a" providerId="ADAL" clId="{5AB67708-04DC-40A2-8707-4775BFA70D4E}" dt="2022-04-05T17:17:14.695" v="1854" actId="478"/>
          <ac:picMkLst>
            <pc:docMk/>
            <pc:sldMk cId="474874471" sldId="279"/>
            <ac:picMk id="12" creationId="{A50440A6-9251-4704-8B7D-8DBDFAF44142}"/>
          </ac:picMkLst>
        </pc:picChg>
        <pc:picChg chg="del">
          <ac:chgData name="Amit Levinson" userId="275e0d3e-1bb7-4e44-a203-5f601f95767a" providerId="ADAL" clId="{5AB67708-04DC-40A2-8707-4775BFA70D4E}" dt="2022-04-05T16:52:52.915" v="1711" actId="478"/>
          <ac:picMkLst>
            <pc:docMk/>
            <pc:sldMk cId="474874471" sldId="279"/>
            <ac:picMk id="13" creationId="{3D163C8E-BDD8-4E0C-802E-122D39EA5077}"/>
          </ac:picMkLst>
        </pc:picChg>
        <pc:picChg chg="add del mod">
          <ac:chgData name="Amit Levinson" userId="275e0d3e-1bb7-4e44-a203-5f601f95767a" providerId="ADAL" clId="{5AB67708-04DC-40A2-8707-4775BFA70D4E}" dt="2022-04-06T09:10:23.125" v="2625" actId="478"/>
          <ac:picMkLst>
            <pc:docMk/>
            <pc:sldMk cId="474874471" sldId="279"/>
            <ac:picMk id="15" creationId="{8800B089-EA07-4793-A8B2-26BF7E647F6B}"/>
          </ac:picMkLst>
        </pc:picChg>
      </pc:sldChg>
      <pc:sldChg chg="add del">
        <pc:chgData name="Amit Levinson" userId="275e0d3e-1bb7-4e44-a203-5f601f95767a" providerId="ADAL" clId="{5AB67708-04DC-40A2-8707-4775BFA70D4E}" dt="2022-04-05T16:52:30.555" v="1698" actId="47"/>
        <pc:sldMkLst>
          <pc:docMk/>
          <pc:sldMk cId="2608412569" sldId="279"/>
        </pc:sldMkLst>
      </pc:sldChg>
      <pc:sldChg chg="addSp delSp modSp add del mod">
        <pc:chgData name="Amit Levinson" userId="275e0d3e-1bb7-4e44-a203-5f601f95767a" providerId="ADAL" clId="{5AB67708-04DC-40A2-8707-4775BFA70D4E}" dt="2022-04-05T17:11:28.191" v="1783" actId="47"/>
        <pc:sldMkLst>
          <pc:docMk/>
          <pc:sldMk cId="183410077" sldId="280"/>
        </pc:sldMkLst>
        <pc:spChg chg="mod">
          <ac:chgData name="Amit Levinson" userId="275e0d3e-1bb7-4e44-a203-5f601f95767a" providerId="ADAL" clId="{5AB67708-04DC-40A2-8707-4775BFA70D4E}" dt="2022-04-05T16:54:34.131" v="1764" actId="20577"/>
          <ac:spMkLst>
            <pc:docMk/>
            <pc:sldMk cId="183410077" sldId="280"/>
            <ac:spMk id="2" creationId="{CB24C37D-4352-424D-A76E-E7ED00AE4CA5}"/>
          </ac:spMkLst>
        </pc:spChg>
        <pc:picChg chg="add mod">
          <ac:chgData name="Amit Levinson" userId="275e0d3e-1bb7-4e44-a203-5f601f95767a" providerId="ADAL" clId="{5AB67708-04DC-40A2-8707-4775BFA70D4E}" dt="2022-04-05T16:55:30.926" v="1768" actId="27614"/>
          <ac:picMkLst>
            <pc:docMk/>
            <pc:sldMk cId="183410077" sldId="280"/>
            <ac:picMk id="4" creationId="{2E116B25-3599-491A-BAD9-110D319CB968}"/>
          </ac:picMkLst>
        </pc:picChg>
        <pc:picChg chg="del">
          <ac:chgData name="Amit Levinson" userId="275e0d3e-1bb7-4e44-a203-5f601f95767a" providerId="ADAL" clId="{5AB67708-04DC-40A2-8707-4775BFA70D4E}" dt="2022-04-05T16:55:23.148" v="1765" actId="478"/>
          <ac:picMkLst>
            <pc:docMk/>
            <pc:sldMk cId="183410077" sldId="280"/>
            <ac:picMk id="6" creationId="{085800CA-2685-47CC-AF89-80DB48D66C12}"/>
          </ac:picMkLst>
        </pc:picChg>
        <pc:picChg chg="add mod">
          <ac:chgData name="Amit Levinson" userId="275e0d3e-1bb7-4e44-a203-5f601f95767a" providerId="ADAL" clId="{5AB67708-04DC-40A2-8707-4775BFA70D4E}" dt="2022-04-05T16:56:44.209" v="1771" actId="27614"/>
          <ac:picMkLst>
            <pc:docMk/>
            <pc:sldMk cId="183410077" sldId="280"/>
            <ac:picMk id="7" creationId="{EE8DDBB6-6F41-4B09-B78B-D6C7673011FC}"/>
          </ac:picMkLst>
        </pc:picChg>
      </pc:sldChg>
      <pc:sldChg chg="addSp delSp modSp add mod ord modAnim">
        <pc:chgData name="Amit Levinson" userId="275e0d3e-1bb7-4e44-a203-5f601f95767a" providerId="ADAL" clId="{5AB67708-04DC-40A2-8707-4775BFA70D4E}" dt="2022-04-06T13:22:22.472" v="2762" actId="14100"/>
        <pc:sldMkLst>
          <pc:docMk/>
          <pc:sldMk cId="1770671820" sldId="281"/>
        </pc:sldMkLst>
        <pc:spChg chg="mod">
          <ac:chgData name="Amit Levinson" userId="275e0d3e-1bb7-4e44-a203-5f601f95767a" providerId="ADAL" clId="{5AB67708-04DC-40A2-8707-4775BFA70D4E}" dt="2022-04-06T13:22:18.441" v="2760" actId="400"/>
          <ac:spMkLst>
            <pc:docMk/>
            <pc:sldMk cId="1770671820" sldId="281"/>
            <ac:spMk id="2" creationId="{CB24C37D-4352-424D-A76E-E7ED00AE4CA5}"/>
          </ac:spMkLst>
        </pc:spChg>
        <pc:picChg chg="add mod">
          <ac:chgData name="Amit Levinson" userId="275e0d3e-1bb7-4e44-a203-5f601f95767a" providerId="ADAL" clId="{5AB67708-04DC-40A2-8707-4775BFA70D4E}" dt="2022-04-05T17:17:40.584" v="1862" actId="14100"/>
          <ac:picMkLst>
            <pc:docMk/>
            <pc:sldMk cId="1770671820" sldId="281"/>
            <ac:picMk id="4" creationId="{CD28917F-966B-4C73-AD22-1CBC4A0CB1E9}"/>
          </ac:picMkLst>
        </pc:picChg>
        <pc:picChg chg="del">
          <ac:chgData name="Amit Levinson" userId="275e0d3e-1bb7-4e44-a203-5f601f95767a" providerId="ADAL" clId="{5AB67708-04DC-40A2-8707-4775BFA70D4E}" dt="2022-04-05T17:09:32.687" v="1779" actId="478"/>
          <ac:picMkLst>
            <pc:docMk/>
            <pc:sldMk cId="1770671820" sldId="281"/>
            <ac:picMk id="13" creationId="{3D163C8E-BDD8-4E0C-802E-122D39EA5077}"/>
          </ac:picMkLst>
        </pc:picChg>
        <pc:cxnChg chg="add mod">
          <ac:chgData name="Amit Levinson" userId="275e0d3e-1bb7-4e44-a203-5f601f95767a" providerId="ADAL" clId="{5AB67708-04DC-40A2-8707-4775BFA70D4E}" dt="2022-04-06T13:22:22.472" v="2762" actId="14100"/>
          <ac:cxnSpMkLst>
            <pc:docMk/>
            <pc:sldMk cId="1770671820" sldId="281"/>
            <ac:cxnSpMk id="5" creationId="{DE2EDC54-D0DD-4122-8B9A-9DD5A50096C2}"/>
          </ac:cxnSpMkLst>
        </pc:cxnChg>
      </pc:sldChg>
      <pc:sldChg chg="addSp delSp modSp add mod">
        <pc:chgData name="Amit Levinson" userId="275e0d3e-1bb7-4e44-a203-5f601f95767a" providerId="ADAL" clId="{5AB67708-04DC-40A2-8707-4775BFA70D4E}" dt="2022-04-06T09:11:10.411" v="2636" actId="14100"/>
        <pc:sldMkLst>
          <pc:docMk/>
          <pc:sldMk cId="131209733" sldId="282"/>
        </pc:sldMkLst>
        <pc:spChg chg="mod">
          <ac:chgData name="Amit Levinson" userId="275e0d3e-1bb7-4e44-a203-5f601f95767a" providerId="ADAL" clId="{5AB67708-04DC-40A2-8707-4775BFA70D4E}" dt="2022-04-05T17:12:02.991" v="1818" actId="20577"/>
          <ac:spMkLst>
            <pc:docMk/>
            <pc:sldMk cId="131209733" sldId="282"/>
            <ac:spMk id="2" creationId="{CB24C37D-4352-424D-A76E-E7ED00AE4CA5}"/>
          </ac:spMkLst>
        </pc:spChg>
        <pc:spChg chg="add del mod">
          <ac:chgData name="Amit Levinson" userId="275e0d3e-1bb7-4e44-a203-5f601f95767a" providerId="ADAL" clId="{5AB67708-04DC-40A2-8707-4775BFA70D4E}" dt="2022-04-05T17:12:32.262" v="1821"/>
          <ac:spMkLst>
            <pc:docMk/>
            <pc:sldMk cId="131209733" sldId="282"/>
            <ac:spMk id="5" creationId="{900635D1-242C-4B64-BC1C-DC67F6523887}"/>
          </ac:spMkLst>
        </pc:spChg>
        <pc:spChg chg="add del mod">
          <ac:chgData name="Amit Levinson" userId="275e0d3e-1bb7-4e44-a203-5f601f95767a" providerId="ADAL" clId="{5AB67708-04DC-40A2-8707-4775BFA70D4E}" dt="2022-04-05T17:13:28.336" v="1829" actId="478"/>
          <ac:spMkLst>
            <pc:docMk/>
            <pc:sldMk cId="131209733" sldId="282"/>
            <ac:spMk id="12" creationId="{3C9B4C7A-43FA-4448-ACCA-4865D6A7467A}"/>
          </ac:spMkLst>
        </pc:spChg>
        <pc:picChg chg="add del mod">
          <ac:chgData name="Amit Levinson" userId="275e0d3e-1bb7-4e44-a203-5f601f95767a" providerId="ADAL" clId="{5AB67708-04DC-40A2-8707-4775BFA70D4E}" dt="2022-04-05T17:12:31.028" v="1820" actId="478"/>
          <ac:picMkLst>
            <pc:docMk/>
            <pc:sldMk cId="131209733" sldId="282"/>
            <ac:picMk id="4" creationId="{4D704FD2-BA8B-4348-9B6D-18E5C77E802E}"/>
          </ac:picMkLst>
        </pc:picChg>
        <pc:picChg chg="add mod">
          <ac:chgData name="Amit Levinson" userId="275e0d3e-1bb7-4e44-a203-5f601f95767a" providerId="ADAL" clId="{5AB67708-04DC-40A2-8707-4775BFA70D4E}" dt="2022-04-06T09:11:10.411" v="2636" actId="14100"/>
          <ac:picMkLst>
            <pc:docMk/>
            <pc:sldMk cId="131209733" sldId="282"/>
            <ac:picMk id="4" creationId="{FAC52137-C448-4FB9-B5F1-B1655E8BFF80}"/>
          </ac:picMkLst>
        </pc:picChg>
        <pc:picChg chg="del">
          <ac:chgData name="Amit Levinson" userId="275e0d3e-1bb7-4e44-a203-5f601f95767a" providerId="ADAL" clId="{5AB67708-04DC-40A2-8707-4775BFA70D4E}" dt="2022-04-05T17:11:45.696" v="1790" actId="478"/>
          <ac:picMkLst>
            <pc:docMk/>
            <pc:sldMk cId="131209733" sldId="282"/>
            <ac:picMk id="6" creationId="{085800CA-2685-47CC-AF89-80DB48D66C12}"/>
          </ac:picMkLst>
        </pc:picChg>
        <pc:picChg chg="add del mod">
          <ac:chgData name="Amit Levinson" userId="275e0d3e-1bb7-4e44-a203-5f601f95767a" providerId="ADAL" clId="{5AB67708-04DC-40A2-8707-4775BFA70D4E}" dt="2022-04-05T17:13:25.942" v="1828" actId="478"/>
          <ac:picMkLst>
            <pc:docMk/>
            <pc:sldMk cId="131209733" sldId="282"/>
            <ac:picMk id="8" creationId="{6AE3BC45-C0EC-4F4A-97D2-0B18CFC1F360}"/>
          </ac:picMkLst>
        </pc:picChg>
        <pc:picChg chg="add del mod">
          <ac:chgData name="Amit Levinson" userId="275e0d3e-1bb7-4e44-a203-5f601f95767a" providerId="ADAL" clId="{5AB67708-04DC-40A2-8707-4775BFA70D4E}" dt="2022-04-05T17:17:53.806" v="1863" actId="478"/>
          <ac:picMkLst>
            <pc:docMk/>
            <pc:sldMk cId="131209733" sldId="282"/>
            <ac:picMk id="10" creationId="{A4EC3EA8-7EB0-4084-8AF3-0B12F9EF3074}"/>
          </ac:picMkLst>
        </pc:picChg>
        <pc:picChg chg="add del mod">
          <ac:chgData name="Amit Levinson" userId="275e0d3e-1bb7-4e44-a203-5f601f95767a" providerId="ADAL" clId="{5AB67708-04DC-40A2-8707-4775BFA70D4E}" dt="2022-04-06T09:11:07.873" v="2635" actId="478"/>
          <ac:picMkLst>
            <pc:docMk/>
            <pc:sldMk cId="131209733" sldId="282"/>
            <ac:picMk id="14" creationId="{B184FA33-10F0-4BBF-9305-19EA6F82B5CF}"/>
          </ac:picMkLst>
        </pc:picChg>
      </pc:sldChg>
      <pc:sldChg chg="modSp add del mod">
        <pc:chgData name="Amit Levinson" userId="275e0d3e-1bb7-4e44-a203-5f601f95767a" providerId="ADAL" clId="{5AB67708-04DC-40A2-8707-4775BFA70D4E}" dt="2022-04-06T08:47:34.292" v="2475" actId="47"/>
        <pc:sldMkLst>
          <pc:docMk/>
          <pc:sldMk cId="573934556" sldId="283"/>
        </pc:sldMkLst>
        <pc:spChg chg="mod">
          <ac:chgData name="Amit Levinson" userId="275e0d3e-1bb7-4e44-a203-5f601f95767a" providerId="ADAL" clId="{5AB67708-04DC-40A2-8707-4775BFA70D4E}" dt="2022-04-05T17:24:50.818" v="1917" actId="20577"/>
          <ac:spMkLst>
            <pc:docMk/>
            <pc:sldMk cId="573934556" sldId="283"/>
            <ac:spMk id="2" creationId="{CB24C37D-4352-424D-A76E-E7ED00AE4CA5}"/>
          </ac:spMkLst>
        </pc:spChg>
      </pc:sldChg>
      <pc:sldChg chg="add del">
        <pc:chgData name="Amit Levinson" userId="275e0d3e-1bb7-4e44-a203-5f601f95767a" providerId="ADAL" clId="{5AB67708-04DC-40A2-8707-4775BFA70D4E}" dt="2022-04-06T08:16:30.626" v="2297" actId="47"/>
        <pc:sldMkLst>
          <pc:docMk/>
          <pc:sldMk cId="3142854009" sldId="284"/>
        </pc:sldMkLst>
      </pc:sldChg>
      <pc:sldChg chg="add">
        <pc:chgData name="Amit Levinson" userId="275e0d3e-1bb7-4e44-a203-5f601f95767a" providerId="ADAL" clId="{5AB67708-04DC-40A2-8707-4775BFA70D4E}" dt="2022-04-06T07:54:35.710" v="1921"/>
        <pc:sldMkLst>
          <pc:docMk/>
          <pc:sldMk cId="2246717693" sldId="285"/>
        </pc:sldMkLst>
      </pc:sldChg>
      <pc:sldChg chg="modSp add mod modAnim">
        <pc:chgData name="Amit Levinson" userId="275e0d3e-1bb7-4e44-a203-5f601f95767a" providerId="ADAL" clId="{5AB67708-04DC-40A2-8707-4775BFA70D4E}" dt="2022-04-06T11:45:41.663" v="2664" actId="27636"/>
        <pc:sldMkLst>
          <pc:docMk/>
          <pc:sldMk cId="1162038861" sldId="286"/>
        </pc:sldMkLst>
        <pc:spChg chg="mod">
          <ac:chgData name="Amit Levinson" userId="275e0d3e-1bb7-4e44-a203-5f601f95767a" providerId="ADAL" clId="{5AB67708-04DC-40A2-8707-4775BFA70D4E}" dt="2022-04-06T07:54:54.294" v="1936" actId="20577"/>
          <ac:spMkLst>
            <pc:docMk/>
            <pc:sldMk cId="1162038861" sldId="286"/>
            <ac:spMk id="2" creationId="{CB24C37D-4352-424D-A76E-E7ED00AE4CA5}"/>
          </ac:spMkLst>
        </pc:spChg>
        <pc:spChg chg="mod">
          <ac:chgData name="Amit Levinson" userId="275e0d3e-1bb7-4e44-a203-5f601f95767a" providerId="ADAL" clId="{5AB67708-04DC-40A2-8707-4775BFA70D4E}" dt="2022-04-06T11:45:41.663" v="2664" actId="27636"/>
          <ac:spMkLst>
            <pc:docMk/>
            <pc:sldMk cId="1162038861" sldId="286"/>
            <ac:spMk id="3" creationId="{36DCD251-0CF0-415E-895B-59016B0AC502}"/>
          </ac:spMkLst>
        </pc:spChg>
      </pc:sldChg>
      <pc:sldChg chg="add del">
        <pc:chgData name="Amit Levinson" userId="275e0d3e-1bb7-4e44-a203-5f601f95767a" providerId="ADAL" clId="{5AB67708-04DC-40A2-8707-4775BFA70D4E}" dt="2022-04-06T08:16:13.039" v="2281" actId="47"/>
        <pc:sldMkLst>
          <pc:docMk/>
          <pc:sldMk cId="292285929" sldId="287"/>
        </pc:sldMkLst>
      </pc:sldChg>
      <pc:sldChg chg="addSp modSp add mod ord modAnim">
        <pc:chgData name="Amit Levinson" userId="275e0d3e-1bb7-4e44-a203-5f601f95767a" providerId="ADAL" clId="{5AB67708-04DC-40A2-8707-4775BFA70D4E}" dt="2022-04-06T09:03:39.035" v="2567"/>
        <pc:sldMkLst>
          <pc:docMk/>
          <pc:sldMk cId="2270443871" sldId="287"/>
        </pc:sldMkLst>
        <pc:spChg chg="mod">
          <ac:chgData name="Amit Levinson" userId="275e0d3e-1bb7-4e44-a203-5f601f95767a" providerId="ADAL" clId="{5AB67708-04DC-40A2-8707-4775BFA70D4E}" dt="2022-04-06T09:02:09.984" v="2556" actId="1076"/>
          <ac:spMkLst>
            <pc:docMk/>
            <pc:sldMk cId="2270443871" sldId="287"/>
            <ac:spMk id="2" creationId="{CB24C37D-4352-424D-A76E-E7ED00AE4CA5}"/>
          </ac:spMkLst>
        </pc:spChg>
        <pc:spChg chg="mod">
          <ac:chgData name="Amit Levinson" userId="275e0d3e-1bb7-4e44-a203-5f601f95767a" providerId="ADAL" clId="{5AB67708-04DC-40A2-8707-4775BFA70D4E}" dt="2022-04-06T09:02:02.171" v="2542" actId="1076"/>
          <ac:spMkLst>
            <pc:docMk/>
            <pc:sldMk cId="2270443871" sldId="287"/>
            <ac:spMk id="3" creationId="{36DCD251-0CF0-415E-895B-59016B0AC502}"/>
          </ac:spMkLst>
        </pc:spChg>
        <pc:spChg chg="add mod">
          <ac:chgData name="Amit Levinson" userId="275e0d3e-1bb7-4e44-a203-5f601f95767a" providerId="ADAL" clId="{5AB67708-04DC-40A2-8707-4775BFA70D4E}" dt="2022-04-06T09:03:31.163" v="2565" actId="14100"/>
          <ac:spMkLst>
            <pc:docMk/>
            <pc:sldMk cId="2270443871" sldId="287"/>
            <ac:spMk id="4" creationId="{A8C2998C-16E8-41D8-9BE4-6AD555CFA1E9}"/>
          </ac:spMkLst>
        </pc:spChg>
      </pc:sldChg>
      <pc:sldChg chg="addSp delSp modSp add del mod">
        <pc:chgData name="Amit Levinson" userId="275e0d3e-1bb7-4e44-a203-5f601f95767a" providerId="ADAL" clId="{5AB67708-04DC-40A2-8707-4775BFA70D4E}" dt="2022-04-06T08:20:32.561" v="2341" actId="2696"/>
        <pc:sldMkLst>
          <pc:docMk/>
          <pc:sldMk cId="2308020503" sldId="287"/>
        </pc:sldMkLst>
        <pc:spChg chg="mod">
          <ac:chgData name="Amit Levinson" userId="275e0d3e-1bb7-4e44-a203-5f601f95767a" providerId="ADAL" clId="{5AB67708-04DC-40A2-8707-4775BFA70D4E}" dt="2022-04-06T08:17:47.950" v="2320" actId="20577"/>
          <ac:spMkLst>
            <pc:docMk/>
            <pc:sldMk cId="2308020503" sldId="287"/>
            <ac:spMk id="2" creationId="{CB24C37D-4352-424D-A76E-E7ED00AE4CA5}"/>
          </ac:spMkLst>
        </pc:spChg>
        <pc:spChg chg="add del mod">
          <ac:chgData name="Amit Levinson" userId="275e0d3e-1bb7-4e44-a203-5f601f95767a" providerId="ADAL" clId="{5AB67708-04DC-40A2-8707-4775BFA70D4E}" dt="2022-04-06T08:19:59.850" v="2340" actId="21"/>
          <ac:spMkLst>
            <pc:docMk/>
            <pc:sldMk cId="2308020503" sldId="287"/>
            <ac:spMk id="3" creationId="{36DCD251-0CF0-415E-895B-59016B0AC502}"/>
          </ac:spMkLst>
        </pc:spChg>
        <pc:spChg chg="add del">
          <ac:chgData name="Amit Levinson" userId="275e0d3e-1bb7-4e44-a203-5f601f95767a" providerId="ADAL" clId="{5AB67708-04DC-40A2-8707-4775BFA70D4E}" dt="2022-04-06T08:19:22.987" v="2324"/>
          <ac:spMkLst>
            <pc:docMk/>
            <pc:sldMk cId="2308020503" sldId="287"/>
            <ac:spMk id="4" creationId="{3DFEA8F8-72DA-400C-8FCF-7AFC66FBDEB4}"/>
          </ac:spMkLst>
        </pc:spChg>
        <pc:spChg chg="add del">
          <ac:chgData name="Amit Levinson" userId="275e0d3e-1bb7-4e44-a203-5f601f95767a" providerId="ADAL" clId="{5AB67708-04DC-40A2-8707-4775BFA70D4E}" dt="2022-04-06T08:19:24.591" v="2326"/>
          <ac:spMkLst>
            <pc:docMk/>
            <pc:sldMk cId="2308020503" sldId="287"/>
            <ac:spMk id="5" creationId="{57301B9E-D3A9-4D3A-87BB-D8D0EC7C7ABA}"/>
          </ac:spMkLst>
        </pc:spChg>
        <pc:spChg chg="add del mod">
          <ac:chgData name="Amit Levinson" userId="275e0d3e-1bb7-4e44-a203-5f601f95767a" providerId="ADAL" clId="{5AB67708-04DC-40A2-8707-4775BFA70D4E}" dt="2022-04-06T08:19:59.850" v="2340" actId="21"/>
          <ac:spMkLst>
            <pc:docMk/>
            <pc:sldMk cId="2308020503" sldId="287"/>
            <ac:spMk id="7" creationId="{C2E3CD8D-C700-4413-8FEF-D856BBBDCB3F}"/>
          </ac:spMkLst>
        </pc:spChg>
      </pc:sldChg>
      <pc:sldChg chg="addSp delSp modSp add mod">
        <pc:chgData name="Amit Levinson" userId="275e0d3e-1bb7-4e44-a203-5f601f95767a" providerId="ADAL" clId="{5AB67708-04DC-40A2-8707-4775BFA70D4E}" dt="2022-04-06T08:37:36.186" v="2450" actId="20577"/>
        <pc:sldMkLst>
          <pc:docMk/>
          <pc:sldMk cId="305817" sldId="288"/>
        </pc:sldMkLst>
        <pc:spChg chg="mod">
          <ac:chgData name="Amit Levinson" userId="275e0d3e-1bb7-4e44-a203-5f601f95767a" providerId="ADAL" clId="{5AB67708-04DC-40A2-8707-4775BFA70D4E}" dt="2022-04-06T08:37:36.186" v="2450" actId="20577"/>
          <ac:spMkLst>
            <pc:docMk/>
            <pc:sldMk cId="305817" sldId="288"/>
            <ac:spMk id="2" creationId="{CB24C37D-4352-424D-A76E-E7ED00AE4CA5}"/>
          </ac:spMkLst>
        </pc:spChg>
        <pc:picChg chg="add mod">
          <ac:chgData name="Amit Levinson" userId="275e0d3e-1bb7-4e44-a203-5f601f95767a" providerId="ADAL" clId="{5AB67708-04DC-40A2-8707-4775BFA70D4E}" dt="2022-04-06T08:37:33.490" v="2446" actId="1076"/>
          <ac:picMkLst>
            <pc:docMk/>
            <pc:sldMk cId="305817" sldId="288"/>
            <ac:picMk id="4" creationId="{699817B6-8955-40AC-87FE-E4C3D789B0E4}"/>
          </ac:picMkLst>
        </pc:picChg>
        <pc:picChg chg="del">
          <ac:chgData name="Amit Levinson" userId="275e0d3e-1bb7-4e44-a203-5f601f95767a" providerId="ADAL" clId="{5AB67708-04DC-40A2-8707-4775BFA70D4E}" dt="2022-04-06T08:37:30.760" v="2445" actId="478"/>
          <ac:picMkLst>
            <pc:docMk/>
            <pc:sldMk cId="305817" sldId="288"/>
            <ac:picMk id="5" creationId="{A4169DDD-243F-45A1-A3BA-CFA413AFFD57}"/>
          </ac:picMkLst>
        </pc:picChg>
      </pc:sldChg>
      <pc:sldChg chg="modSp add del mod">
        <pc:chgData name="Amit Levinson" userId="275e0d3e-1bb7-4e44-a203-5f601f95767a" providerId="ADAL" clId="{5AB67708-04DC-40A2-8707-4775BFA70D4E}" dt="2022-04-06T08:16:22.360" v="2296" actId="47"/>
        <pc:sldMkLst>
          <pc:docMk/>
          <pc:sldMk cId="3007829861" sldId="288"/>
        </pc:sldMkLst>
        <pc:spChg chg="mod">
          <ac:chgData name="Amit Levinson" userId="275e0d3e-1bb7-4e44-a203-5f601f95767a" providerId="ADAL" clId="{5AB67708-04DC-40A2-8707-4775BFA70D4E}" dt="2022-04-06T08:16:18.019" v="2295" actId="20577"/>
          <ac:spMkLst>
            <pc:docMk/>
            <pc:sldMk cId="3007829861" sldId="288"/>
            <ac:spMk id="2" creationId="{CB24C37D-4352-424D-A76E-E7ED00AE4CA5}"/>
          </ac:spMkLst>
        </pc:spChg>
      </pc:sldChg>
      <pc:sldChg chg="addSp delSp modSp add mod modAnim">
        <pc:chgData name="Amit Levinson" userId="275e0d3e-1bb7-4e44-a203-5f601f95767a" providerId="ADAL" clId="{5AB67708-04DC-40A2-8707-4775BFA70D4E}" dt="2022-04-06T13:27:24.417" v="2782"/>
        <pc:sldMkLst>
          <pc:docMk/>
          <pc:sldMk cId="2068859150" sldId="289"/>
        </pc:sldMkLst>
        <pc:spChg chg="del">
          <ac:chgData name="Amit Levinson" userId="275e0d3e-1bb7-4e44-a203-5f601f95767a" providerId="ADAL" clId="{5AB67708-04DC-40A2-8707-4775BFA70D4E}" dt="2022-04-06T13:23:49.139" v="2763" actId="478"/>
          <ac:spMkLst>
            <pc:docMk/>
            <pc:sldMk cId="2068859150" sldId="289"/>
            <ac:spMk id="2" creationId="{CB24C37D-4352-424D-A76E-E7ED00AE4CA5}"/>
          </ac:spMkLst>
        </pc:spChg>
        <pc:spChg chg="del mod">
          <ac:chgData name="Amit Levinson" userId="275e0d3e-1bb7-4e44-a203-5f601f95767a" providerId="ADAL" clId="{5AB67708-04DC-40A2-8707-4775BFA70D4E}" dt="2022-04-06T13:25:02.162" v="2772" actId="478"/>
          <ac:spMkLst>
            <pc:docMk/>
            <pc:sldMk cId="2068859150" sldId="289"/>
            <ac:spMk id="3" creationId="{36DCD251-0CF0-415E-895B-59016B0AC502}"/>
          </ac:spMkLst>
        </pc:spChg>
        <pc:spChg chg="add del mod">
          <ac:chgData name="Amit Levinson" userId="275e0d3e-1bb7-4e44-a203-5f601f95767a" providerId="ADAL" clId="{5AB67708-04DC-40A2-8707-4775BFA70D4E}" dt="2022-04-06T13:23:58.524" v="2766" actId="478"/>
          <ac:spMkLst>
            <pc:docMk/>
            <pc:sldMk cId="2068859150" sldId="289"/>
            <ac:spMk id="5" creationId="{BA0B4D86-7D40-42E4-9237-A85502C6ED29}"/>
          </ac:spMkLst>
        </pc:spChg>
        <pc:spChg chg="add mod">
          <ac:chgData name="Amit Levinson" userId="275e0d3e-1bb7-4e44-a203-5f601f95767a" providerId="ADAL" clId="{5AB67708-04DC-40A2-8707-4775BFA70D4E}" dt="2022-04-06T13:23:58.810" v="2767"/>
          <ac:spMkLst>
            <pc:docMk/>
            <pc:sldMk cId="2068859150" sldId="289"/>
            <ac:spMk id="6" creationId="{16D476C0-DB72-41A6-A9E8-C716FDFFE82B}"/>
          </ac:spMkLst>
        </pc:spChg>
        <pc:spChg chg="add mod">
          <ac:chgData name="Amit Levinson" userId="275e0d3e-1bb7-4e44-a203-5f601f95767a" providerId="ADAL" clId="{5AB67708-04DC-40A2-8707-4775BFA70D4E}" dt="2022-04-06T13:23:58.810" v="2767"/>
          <ac:spMkLst>
            <pc:docMk/>
            <pc:sldMk cId="2068859150" sldId="289"/>
            <ac:spMk id="7" creationId="{B883C0AB-223E-4BD1-B33A-1822EEFE8F9D}"/>
          </ac:spMkLst>
        </pc:spChg>
        <pc:spChg chg="add del mod">
          <ac:chgData name="Amit Levinson" userId="275e0d3e-1bb7-4e44-a203-5f601f95767a" providerId="ADAL" clId="{5AB67708-04DC-40A2-8707-4775BFA70D4E}" dt="2022-04-06T13:25:04.042" v="2773" actId="478"/>
          <ac:spMkLst>
            <pc:docMk/>
            <pc:sldMk cId="2068859150" sldId="289"/>
            <ac:spMk id="9" creationId="{45D8DBC3-F9A2-43F9-9EF6-761ED66E8A7C}"/>
          </ac:spMkLst>
        </pc:spChg>
        <pc:spChg chg="add mod">
          <ac:chgData name="Amit Levinson" userId="275e0d3e-1bb7-4e44-a203-5f601f95767a" providerId="ADAL" clId="{5AB67708-04DC-40A2-8707-4775BFA70D4E}" dt="2022-04-06T13:26:26.411" v="2780" actId="113"/>
          <ac:spMkLst>
            <pc:docMk/>
            <pc:sldMk cId="2068859150" sldId="289"/>
            <ac:spMk id="10" creationId="{DCF07FE3-5C55-40EB-A8A3-C4D51E55EAD3}"/>
          </ac:spMkLst>
        </pc:spChg>
      </pc:sldChg>
      <pc:sldChg chg="addSp delSp modSp add mod">
        <pc:chgData name="Amit Levinson" userId="275e0d3e-1bb7-4e44-a203-5f601f95767a" providerId="ADAL" clId="{5AB67708-04DC-40A2-8707-4775BFA70D4E}" dt="2022-04-06T09:01:18.330" v="2536" actId="14100"/>
        <pc:sldMkLst>
          <pc:docMk/>
          <pc:sldMk cId="2680243746" sldId="290"/>
        </pc:sldMkLst>
        <pc:spChg chg="del">
          <ac:chgData name="Amit Levinson" userId="275e0d3e-1bb7-4e44-a203-5f601f95767a" providerId="ADAL" clId="{5AB67708-04DC-40A2-8707-4775BFA70D4E}" dt="2022-04-06T08:56:45.913" v="2525" actId="478"/>
          <ac:spMkLst>
            <pc:docMk/>
            <pc:sldMk cId="2680243746" sldId="290"/>
            <ac:spMk id="2" creationId="{CB24C37D-4352-424D-A76E-E7ED00AE4CA5}"/>
          </ac:spMkLst>
        </pc:spChg>
        <pc:spChg chg="add del mod">
          <ac:chgData name="Amit Levinson" userId="275e0d3e-1bb7-4e44-a203-5f601f95767a" providerId="ADAL" clId="{5AB67708-04DC-40A2-8707-4775BFA70D4E}" dt="2022-04-06T09:00:05.659" v="2527" actId="478"/>
          <ac:spMkLst>
            <pc:docMk/>
            <pc:sldMk cId="2680243746" sldId="290"/>
            <ac:spMk id="4" creationId="{FBC7A283-531B-4343-9657-AB63C584FDE8}"/>
          </ac:spMkLst>
        </pc:spChg>
        <pc:picChg chg="del">
          <ac:chgData name="Amit Levinson" userId="275e0d3e-1bb7-4e44-a203-5f601f95767a" providerId="ADAL" clId="{5AB67708-04DC-40A2-8707-4775BFA70D4E}" dt="2022-04-06T08:56:44.635" v="2524" actId="478"/>
          <ac:picMkLst>
            <pc:docMk/>
            <pc:sldMk cId="2680243746" sldId="290"/>
            <ac:picMk id="14" creationId="{B184FA33-10F0-4BBF-9305-19EA6F82B5CF}"/>
          </ac:picMkLst>
        </pc:picChg>
        <pc:picChg chg="add del mod">
          <ac:chgData name="Amit Levinson" userId="275e0d3e-1bb7-4e44-a203-5f601f95767a" providerId="ADAL" clId="{5AB67708-04DC-40A2-8707-4775BFA70D4E}" dt="2022-04-06T09:01:08.493" v="2531" actId="478"/>
          <ac:picMkLst>
            <pc:docMk/>
            <pc:sldMk cId="2680243746" sldId="290"/>
            <ac:picMk id="4098" creationId="{02DE9294-33CD-46D1-AA4C-3A1F7B671238}"/>
          </ac:picMkLst>
        </pc:picChg>
        <pc:picChg chg="add mod">
          <ac:chgData name="Amit Levinson" userId="275e0d3e-1bb7-4e44-a203-5f601f95767a" providerId="ADAL" clId="{5AB67708-04DC-40A2-8707-4775BFA70D4E}" dt="2022-04-06T09:01:18.330" v="2536" actId="14100"/>
          <ac:picMkLst>
            <pc:docMk/>
            <pc:sldMk cId="2680243746" sldId="290"/>
            <ac:picMk id="4100" creationId="{F9BCF80E-E7DE-4511-852D-89DD03ACED75}"/>
          </ac:picMkLst>
        </pc:picChg>
      </pc:sldChg>
      <pc:sldChg chg="addSp delSp modSp add mod">
        <pc:chgData name="Amit Levinson" userId="275e0d3e-1bb7-4e44-a203-5f601f95767a" providerId="ADAL" clId="{5AB67708-04DC-40A2-8707-4775BFA70D4E}" dt="2022-04-06T13:21:36.523" v="2755" actId="20577"/>
        <pc:sldMkLst>
          <pc:docMk/>
          <pc:sldMk cId="3833267303" sldId="291"/>
        </pc:sldMkLst>
        <pc:spChg chg="mod">
          <ac:chgData name="Amit Levinson" userId="275e0d3e-1bb7-4e44-a203-5f601f95767a" providerId="ADAL" clId="{5AB67708-04DC-40A2-8707-4775BFA70D4E}" dt="2022-04-06T13:21:36.523" v="2755" actId="20577"/>
          <ac:spMkLst>
            <pc:docMk/>
            <pc:sldMk cId="3833267303" sldId="291"/>
            <ac:spMk id="2" creationId="{CB24C37D-4352-424D-A76E-E7ED00AE4CA5}"/>
          </ac:spMkLst>
        </pc:spChg>
        <pc:picChg chg="add mod">
          <ac:chgData name="Amit Levinson" userId="275e0d3e-1bb7-4e44-a203-5f601f95767a" providerId="ADAL" clId="{5AB67708-04DC-40A2-8707-4775BFA70D4E}" dt="2022-04-06T13:21:18.045" v="2712" actId="27614"/>
          <ac:picMkLst>
            <pc:docMk/>
            <pc:sldMk cId="3833267303" sldId="291"/>
            <ac:picMk id="4" creationId="{4748D15E-EB2C-4DE4-84FB-35D167993292}"/>
          </ac:picMkLst>
        </pc:picChg>
        <pc:picChg chg="del">
          <ac:chgData name="Amit Levinson" userId="275e0d3e-1bb7-4e44-a203-5f601f95767a" providerId="ADAL" clId="{5AB67708-04DC-40A2-8707-4775BFA70D4E}" dt="2022-04-06T13:21:05.519" v="2708" actId="478"/>
          <ac:picMkLst>
            <pc:docMk/>
            <pc:sldMk cId="3833267303" sldId="291"/>
            <ac:picMk id="5" creationId="{A4169DDD-243F-45A1-A3BA-CFA413AFFD57}"/>
          </ac:picMkLst>
        </pc:picChg>
      </pc:sldChg>
      <pc:sldChg chg="add del">
        <pc:chgData name="Amit Levinson" userId="275e0d3e-1bb7-4e44-a203-5f601f95767a" providerId="ADAL" clId="{5AB67708-04DC-40A2-8707-4775BFA70D4E}" dt="2022-04-06T13:23:52.439" v="2765"/>
        <pc:sldMkLst>
          <pc:docMk/>
          <pc:sldMk cId="3507391946" sldId="292"/>
        </pc:sldMkLst>
      </pc:sldChg>
      <pc:sldMasterChg chg="addSldLayout">
        <pc:chgData name="Amit Levinson" userId="275e0d3e-1bb7-4e44-a203-5f601f95767a" providerId="ADAL" clId="{5AB67708-04DC-40A2-8707-4775BFA70D4E}" dt="2022-03-31T13:13:26.603" v="0" actId="680"/>
        <pc:sldMasterMkLst>
          <pc:docMk/>
          <pc:sldMasterMk cId="3180347465" sldId="2147483648"/>
        </pc:sldMasterMkLst>
        <pc:sldLayoutChg chg="add">
          <pc:chgData name="Amit Levinson" userId="275e0d3e-1bb7-4e44-a203-5f601f95767a" providerId="ADAL" clId="{5AB67708-04DC-40A2-8707-4775BFA70D4E}" dt="2022-03-31T13:13:26.603" v="0" actId="680"/>
          <pc:sldLayoutMkLst>
            <pc:docMk/>
            <pc:sldMasterMk cId="3180347465" sldId="2147483648"/>
            <pc:sldLayoutMk cId="3033998565" sldId="2147483649"/>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gif>
</file>

<file path=ppt/media/image2.png>
</file>

<file path=ppt/media/image3.jpeg>
</file>

<file path=ppt/media/image4.png>
</file>

<file path=ppt/media/image5.gif>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6299A-E1F5-4C49-931D-82D99AED24F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3731669-1015-47CD-9DB1-37301F44141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CAE5A02-934B-47EF-BD63-EB176C53EB89}"/>
              </a:ext>
            </a:extLst>
          </p:cNvPr>
          <p:cNvSpPr>
            <a:spLocks noGrp="1"/>
          </p:cNvSpPr>
          <p:nvPr>
            <p:ph type="dt" sz="half" idx="10"/>
          </p:nvPr>
        </p:nvSpPr>
        <p:spPr/>
        <p:txBody>
          <a:bodyPr/>
          <a:lstStyle/>
          <a:p>
            <a:fld id="{ECD19FB2-3AAB-4D03-B13A-2960828C78E3}" type="datetimeFigureOut">
              <a:rPr lang="en-US" smtClean="0"/>
              <a:t>4/7/2022</a:t>
            </a:fld>
            <a:endParaRPr lang="en-US" dirty="0"/>
          </a:p>
        </p:txBody>
      </p:sp>
      <p:sp>
        <p:nvSpPr>
          <p:cNvPr id="5" name="Footer Placeholder 4">
            <a:extLst>
              <a:ext uri="{FF2B5EF4-FFF2-40B4-BE49-F238E27FC236}">
                <a16:creationId xmlns:a16="http://schemas.microsoft.com/office/drawing/2014/main" id="{6ED5251C-1A72-4ACA-A8CA-03F8CADA726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77EDE5F-5E02-479F-A62C-6F2C435D6274}"/>
              </a:ext>
            </a:extLst>
          </p:cNvPr>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68145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47554-8F73-4811-939F-6FDC6E68F5B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E102913-4F25-4656-B028-DECB3F42648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2309D4-01D7-4732-A26E-E9F300B43DE8}"/>
              </a:ext>
            </a:extLst>
          </p:cNvPr>
          <p:cNvSpPr>
            <a:spLocks noGrp="1"/>
          </p:cNvSpPr>
          <p:nvPr>
            <p:ph type="dt" sz="half" idx="10"/>
          </p:nvPr>
        </p:nvSpPr>
        <p:spPr/>
        <p:txBody>
          <a:bodyPr/>
          <a:lstStyle/>
          <a:p>
            <a:fld id="{0DED02AE-B9A4-47BD-AF8E-97E16144138B}" type="datetimeFigureOut">
              <a:rPr lang="en-US" smtClean="0"/>
              <a:t>4/7/2022</a:t>
            </a:fld>
            <a:endParaRPr lang="en-US" dirty="0"/>
          </a:p>
        </p:txBody>
      </p:sp>
      <p:sp>
        <p:nvSpPr>
          <p:cNvPr id="5" name="Footer Placeholder 4">
            <a:extLst>
              <a:ext uri="{FF2B5EF4-FFF2-40B4-BE49-F238E27FC236}">
                <a16:creationId xmlns:a16="http://schemas.microsoft.com/office/drawing/2014/main" id="{D8825FB5-C39F-41B9-8773-448BE3592E1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A6062B-9090-4C2A-8AC2-57520BE88090}"/>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337303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4868478-4F3D-4E99-A1A7-383082091AB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42A9395-35D1-493E-9DAA-D3AAFBE3578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589EDA-4583-4123-A56E-9A4BD639B734}"/>
              </a:ext>
            </a:extLst>
          </p:cNvPr>
          <p:cNvSpPr>
            <a:spLocks noGrp="1"/>
          </p:cNvSpPr>
          <p:nvPr>
            <p:ph type="dt" sz="half" idx="10"/>
          </p:nvPr>
        </p:nvSpPr>
        <p:spPr/>
        <p:txBody>
          <a:bodyPr/>
          <a:lstStyle/>
          <a:p>
            <a:fld id="{CF0FD78B-DB02-4362-BCDC-98A55456977C}" type="datetimeFigureOut">
              <a:rPr lang="en-US" smtClean="0"/>
              <a:t>4/7/2022</a:t>
            </a:fld>
            <a:endParaRPr lang="en-US" dirty="0"/>
          </a:p>
        </p:txBody>
      </p:sp>
      <p:sp>
        <p:nvSpPr>
          <p:cNvPr id="5" name="Footer Placeholder 4">
            <a:extLst>
              <a:ext uri="{FF2B5EF4-FFF2-40B4-BE49-F238E27FC236}">
                <a16:creationId xmlns:a16="http://schemas.microsoft.com/office/drawing/2014/main" id="{5FC1B571-7C3F-493D-90B6-E27030CAB75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910244D-1980-48BA-9707-D2DC26F29E46}"/>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83279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80E81-BDDA-42AC-A1B0-DC8660FB12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4C3B83-5765-4558-A1B7-50A3F4D455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5FC705-0DEE-40AD-B6BE-A340EED33F4E}"/>
              </a:ext>
            </a:extLst>
          </p:cNvPr>
          <p:cNvSpPr>
            <a:spLocks noGrp="1"/>
          </p:cNvSpPr>
          <p:nvPr>
            <p:ph type="dt" sz="half" idx="10"/>
          </p:nvPr>
        </p:nvSpPr>
        <p:spPr/>
        <p:txBody>
          <a:bodyPr/>
          <a:lstStyle/>
          <a:p>
            <a:fld id="{99916976-5D93-46E4-A98A-FAD63E4D0EA8}" type="datetimeFigureOut">
              <a:rPr lang="en-US" smtClean="0"/>
              <a:t>4/7/2022</a:t>
            </a:fld>
            <a:endParaRPr lang="en-US" dirty="0"/>
          </a:p>
        </p:txBody>
      </p:sp>
      <p:sp>
        <p:nvSpPr>
          <p:cNvPr id="5" name="Footer Placeholder 4">
            <a:extLst>
              <a:ext uri="{FF2B5EF4-FFF2-40B4-BE49-F238E27FC236}">
                <a16:creationId xmlns:a16="http://schemas.microsoft.com/office/drawing/2014/main" id="{93FB9867-AC8B-4DAC-9ABD-0733469BF50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CB254D0-8308-46D9-8002-1301A433A9CA}"/>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66380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AF83C-72CF-4CFF-A46A-7F20B8FF882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2FE4D54-BCF6-48FD-9F0F-B07D4C5CFE6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5FA6D0C-F05E-4EE1-BB84-4E6B631F3A6D}"/>
              </a:ext>
            </a:extLst>
          </p:cNvPr>
          <p:cNvSpPr>
            <a:spLocks noGrp="1"/>
          </p:cNvSpPr>
          <p:nvPr>
            <p:ph type="dt" sz="half" idx="10"/>
          </p:nvPr>
        </p:nvSpPr>
        <p:spPr/>
        <p:txBody>
          <a:bodyPr/>
          <a:lstStyle/>
          <a:p>
            <a:fld id="{0F39F4F5-F4D2-4D2A-AB60-88D37ADCB869}" type="datetimeFigureOut">
              <a:rPr lang="en-US" smtClean="0"/>
              <a:t>4/7/2022</a:t>
            </a:fld>
            <a:endParaRPr lang="en-US" dirty="0"/>
          </a:p>
        </p:txBody>
      </p:sp>
      <p:sp>
        <p:nvSpPr>
          <p:cNvPr id="5" name="Footer Placeholder 4">
            <a:extLst>
              <a:ext uri="{FF2B5EF4-FFF2-40B4-BE49-F238E27FC236}">
                <a16:creationId xmlns:a16="http://schemas.microsoft.com/office/drawing/2014/main" id="{E73DF2E4-18A7-488C-A66C-5CB32A521D0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CAD11CA-8377-4621-91A0-9D8866318A92}"/>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914361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1D42B-F854-4103-B4E7-3479BE4CA51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3BB3FE-7ECB-447E-8EEA-261D406CEA8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181028E-D889-4D11-8B20-E749279D435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F011D99-EC91-4C42-85DD-3644C9D61ABD}"/>
              </a:ext>
            </a:extLst>
          </p:cNvPr>
          <p:cNvSpPr>
            <a:spLocks noGrp="1"/>
          </p:cNvSpPr>
          <p:nvPr>
            <p:ph type="dt" sz="half" idx="10"/>
          </p:nvPr>
        </p:nvSpPr>
        <p:spPr/>
        <p:txBody>
          <a:bodyPr/>
          <a:lstStyle/>
          <a:p>
            <a:fld id="{D23BC6CE-6D1E-47E5-8859-F31AC5380EB2}" type="datetimeFigureOut">
              <a:rPr lang="en-US" smtClean="0"/>
              <a:t>4/7/2022</a:t>
            </a:fld>
            <a:endParaRPr lang="en-US" dirty="0"/>
          </a:p>
        </p:txBody>
      </p:sp>
      <p:sp>
        <p:nvSpPr>
          <p:cNvPr id="6" name="Footer Placeholder 5">
            <a:extLst>
              <a:ext uri="{FF2B5EF4-FFF2-40B4-BE49-F238E27FC236}">
                <a16:creationId xmlns:a16="http://schemas.microsoft.com/office/drawing/2014/main" id="{73DFC132-5F1A-477D-BCC0-FC27DEB7BA9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B684ADB-18AB-4290-A3E0-6B59085E73CF}"/>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103833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B97BC-7659-44D9-A684-3F141C674B7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1C47DF1-2F53-4405-A6EB-DC64A520A2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1267BBD-7879-434B-8CB4-F266636DCAF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5E93138-6950-467E-885A-5BD45F5181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4C90DE7-67D5-4EBC-8E00-1BC78813FB5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CFE98BB-3819-42D9-8773-4AFEB9B027F6}"/>
              </a:ext>
            </a:extLst>
          </p:cNvPr>
          <p:cNvSpPr>
            <a:spLocks noGrp="1"/>
          </p:cNvSpPr>
          <p:nvPr>
            <p:ph type="dt" sz="half" idx="10"/>
          </p:nvPr>
        </p:nvSpPr>
        <p:spPr/>
        <p:txBody>
          <a:bodyPr/>
          <a:lstStyle/>
          <a:p>
            <a:fld id="{B1B4E7C4-4DA4-404D-9965-B13F2DD7D8BF}" type="datetimeFigureOut">
              <a:rPr lang="en-US" smtClean="0"/>
              <a:t>4/7/2022</a:t>
            </a:fld>
            <a:endParaRPr lang="en-US" dirty="0"/>
          </a:p>
        </p:txBody>
      </p:sp>
      <p:sp>
        <p:nvSpPr>
          <p:cNvPr id="8" name="Footer Placeholder 7">
            <a:extLst>
              <a:ext uri="{FF2B5EF4-FFF2-40B4-BE49-F238E27FC236}">
                <a16:creationId xmlns:a16="http://schemas.microsoft.com/office/drawing/2014/main" id="{60D026C5-850F-4A83-9E93-16AAAB2625D0}"/>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2A66D84E-EB10-497E-A238-EFB9E905DDA7}"/>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546050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26F0C-3AD8-4010-8B4E-2D059D38FD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050A29C-65ED-4F69-AE29-342EB0E50AAA}"/>
              </a:ext>
            </a:extLst>
          </p:cNvPr>
          <p:cNvSpPr>
            <a:spLocks noGrp="1"/>
          </p:cNvSpPr>
          <p:nvPr>
            <p:ph type="dt" sz="half" idx="10"/>
          </p:nvPr>
        </p:nvSpPr>
        <p:spPr/>
        <p:txBody>
          <a:bodyPr/>
          <a:lstStyle/>
          <a:p>
            <a:fld id="{476FB7AA-4A53-424F-AD41-70827B6504BA}" type="datetimeFigureOut">
              <a:rPr lang="en-US" smtClean="0"/>
              <a:t>4/7/2022</a:t>
            </a:fld>
            <a:endParaRPr lang="en-US" dirty="0"/>
          </a:p>
        </p:txBody>
      </p:sp>
      <p:sp>
        <p:nvSpPr>
          <p:cNvPr id="4" name="Footer Placeholder 3">
            <a:extLst>
              <a:ext uri="{FF2B5EF4-FFF2-40B4-BE49-F238E27FC236}">
                <a16:creationId xmlns:a16="http://schemas.microsoft.com/office/drawing/2014/main" id="{850ED0B8-0C2F-42B1-A41E-B3FE8913EEAE}"/>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3820A933-AC87-4EBD-9138-A6F4A65790EA}"/>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65244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8D9D70-60C8-471D-9513-F42786460E61}"/>
              </a:ext>
            </a:extLst>
          </p:cNvPr>
          <p:cNvSpPr>
            <a:spLocks noGrp="1"/>
          </p:cNvSpPr>
          <p:nvPr>
            <p:ph type="dt" sz="half" idx="10"/>
          </p:nvPr>
        </p:nvSpPr>
        <p:spPr/>
        <p:txBody>
          <a:bodyPr/>
          <a:lstStyle/>
          <a:p>
            <a:fld id="{E7884882-FB12-4BC8-9960-9AD8104D7FAE}" type="datetimeFigureOut">
              <a:rPr lang="en-US" smtClean="0"/>
              <a:t>4/7/2022</a:t>
            </a:fld>
            <a:endParaRPr lang="en-US" dirty="0"/>
          </a:p>
        </p:txBody>
      </p:sp>
      <p:sp>
        <p:nvSpPr>
          <p:cNvPr id="3" name="Footer Placeholder 2">
            <a:extLst>
              <a:ext uri="{FF2B5EF4-FFF2-40B4-BE49-F238E27FC236}">
                <a16:creationId xmlns:a16="http://schemas.microsoft.com/office/drawing/2014/main" id="{52A95080-3A13-4C21-8BCF-8E818F337077}"/>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D0DF7515-2C30-43F6-AF37-822BAF7977F5}"/>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464855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192A6-9159-41E6-9930-850CA71895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B65B49-DB2E-4F3F-BFA1-E014569419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394F077-EBCC-4EC2-8CCD-B3FD15BCC3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41F801F-89E5-48C3-9408-B83FAACFABA1}"/>
              </a:ext>
            </a:extLst>
          </p:cNvPr>
          <p:cNvSpPr>
            <a:spLocks noGrp="1"/>
          </p:cNvSpPr>
          <p:nvPr>
            <p:ph type="dt" sz="half" idx="10"/>
          </p:nvPr>
        </p:nvSpPr>
        <p:spPr/>
        <p:txBody>
          <a:bodyPr/>
          <a:lstStyle/>
          <a:p>
            <a:fld id="{F7D1BD23-6E54-4D9D-AD88-A2813C73CC25}" type="datetimeFigureOut">
              <a:rPr lang="en-US" smtClean="0"/>
              <a:t>4/7/2022</a:t>
            </a:fld>
            <a:endParaRPr lang="en-US" dirty="0"/>
          </a:p>
        </p:txBody>
      </p:sp>
      <p:sp>
        <p:nvSpPr>
          <p:cNvPr id="6" name="Footer Placeholder 5">
            <a:extLst>
              <a:ext uri="{FF2B5EF4-FFF2-40B4-BE49-F238E27FC236}">
                <a16:creationId xmlns:a16="http://schemas.microsoft.com/office/drawing/2014/main" id="{C3B634DE-DD7F-4A46-8FBF-490AFA7F509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371A216-ABB5-46A5-A91E-DC615477B990}"/>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705189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016CE-3C62-467B-B812-691395CBE6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B2C113C-A298-4490-A9D2-3BDBFFC18A3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3CE6D18-6539-460E-99B1-77F1FA0F30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41DC18-C2C1-49C0-9735-2D751286951F}"/>
              </a:ext>
            </a:extLst>
          </p:cNvPr>
          <p:cNvSpPr>
            <a:spLocks noGrp="1"/>
          </p:cNvSpPr>
          <p:nvPr>
            <p:ph type="dt" sz="half" idx="10"/>
          </p:nvPr>
        </p:nvSpPr>
        <p:spPr/>
        <p:txBody>
          <a:bodyPr/>
          <a:lstStyle/>
          <a:p>
            <a:fld id="{1471A834-4F3C-4AF9-9C74-05EC35A0F292}" type="datetimeFigureOut">
              <a:rPr lang="en-US" smtClean="0"/>
              <a:t>4/7/2022</a:t>
            </a:fld>
            <a:endParaRPr lang="en-US" dirty="0"/>
          </a:p>
        </p:txBody>
      </p:sp>
      <p:sp>
        <p:nvSpPr>
          <p:cNvPr id="6" name="Footer Placeholder 5">
            <a:extLst>
              <a:ext uri="{FF2B5EF4-FFF2-40B4-BE49-F238E27FC236}">
                <a16:creationId xmlns:a16="http://schemas.microsoft.com/office/drawing/2014/main" id="{90734C75-4212-4C0E-86CB-E4A0089D9A1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00614E3-B7A3-47D0-9ADE-98C5C4729086}"/>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381914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EFA294E-80A4-422C-B7A6-F9CC83DF0D8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F6055F9-81F4-4443-B90C-4181092990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C6BB4E-2A9E-4881-A2C6-365B6E568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CF1133-3259-4C45-BABA-5B62D9C6F78D}" type="datetimeFigureOut">
              <a:rPr lang="en-US" smtClean="0"/>
              <a:t>4/7/2022</a:t>
            </a:fld>
            <a:endParaRPr lang="en-US" dirty="0"/>
          </a:p>
        </p:txBody>
      </p:sp>
      <p:sp>
        <p:nvSpPr>
          <p:cNvPr id="5" name="Footer Placeholder 4">
            <a:extLst>
              <a:ext uri="{FF2B5EF4-FFF2-40B4-BE49-F238E27FC236}">
                <a16:creationId xmlns:a16="http://schemas.microsoft.com/office/drawing/2014/main" id="{3C5ABF43-1DFB-48CB-AACC-7E23E5ED2BB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20424B2-38C9-48FA-B5F7-4105F078CA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7551287"/>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6666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EA58E-5085-452F-B281-7ECDB875E12F}"/>
              </a:ext>
            </a:extLst>
          </p:cNvPr>
          <p:cNvSpPr>
            <a:spLocks noGrp="1"/>
          </p:cNvSpPr>
          <p:nvPr>
            <p:ph type="ctrTitle"/>
          </p:nvPr>
        </p:nvSpPr>
        <p:spPr>
          <a:xfrm>
            <a:off x="309450" y="406289"/>
            <a:ext cx="9748950" cy="4071445"/>
          </a:xfrm>
        </p:spPr>
        <p:txBody>
          <a:bodyPr>
            <a:normAutofit/>
          </a:bodyPr>
          <a:lstStyle/>
          <a:p>
            <a:pPr algn="l"/>
            <a:r>
              <a:rPr lang="en-US" sz="8000" dirty="0">
                <a:solidFill>
                  <a:schemeClr val="bg1"/>
                </a:solidFill>
                <a:latin typeface="Playfair Display" pitchFamily="2" charset="0"/>
                <a:ea typeface="Roboto" panose="02000000000000000000" pitchFamily="2" charset="0"/>
              </a:rPr>
              <a:t>Personal Practices in </a:t>
            </a:r>
            <a:br>
              <a:rPr lang="en-US" sz="8000" dirty="0">
                <a:solidFill>
                  <a:schemeClr val="bg1"/>
                </a:solidFill>
                <a:latin typeface="Playfair Display" pitchFamily="2" charset="0"/>
                <a:ea typeface="Roboto" panose="02000000000000000000" pitchFamily="2" charset="0"/>
              </a:rPr>
            </a:br>
            <a:r>
              <a:rPr lang="en-US" sz="8000" dirty="0">
                <a:solidFill>
                  <a:schemeClr val="bg1"/>
                </a:solidFill>
                <a:latin typeface="Playfair Display" pitchFamily="2" charset="0"/>
                <a:ea typeface="Roboto" panose="02000000000000000000" pitchFamily="2" charset="0"/>
              </a:rPr>
              <a:t>Data Visualization</a:t>
            </a:r>
          </a:p>
        </p:txBody>
      </p:sp>
      <p:sp>
        <p:nvSpPr>
          <p:cNvPr id="3" name="Subtitle 2">
            <a:extLst>
              <a:ext uri="{FF2B5EF4-FFF2-40B4-BE49-F238E27FC236}">
                <a16:creationId xmlns:a16="http://schemas.microsoft.com/office/drawing/2014/main" id="{530653AC-63DA-496B-964A-7DFD927B82E1}"/>
              </a:ext>
            </a:extLst>
          </p:cNvPr>
          <p:cNvSpPr>
            <a:spLocks noGrp="1"/>
          </p:cNvSpPr>
          <p:nvPr>
            <p:ph type="subTitle" idx="1"/>
          </p:nvPr>
        </p:nvSpPr>
        <p:spPr>
          <a:xfrm>
            <a:off x="309450" y="5221334"/>
            <a:ext cx="9144000" cy="754025"/>
          </a:xfrm>
        </p:spPr>
        <p:txBody>
          <a:bodyPr>
            <a:noAutofit/>
          </a:bodyPr>
          <a:lstStyle/>
          <a:p>
            <a:pPr algn="l"/>
            <a:r>
              <a:rPr lang="en-US" sz="2600" dirty="0">
                <a:solidFill>
                  <a:schemeClr val="bg1"/>
                </a:solidFill>
                <a:latin typeface="Avenir Next LT Pro Light" panose="020B0304020202020204" pitchFamily="34" charset="0"/>
              </a:rPr>
              <a:t>Amit Levinson</a:t>
            </a:r>
          </a:p>
          <a:p>
            <a:pPr algn="l"/>
            <a:r>
              <a:rPr lang="en-US" sz="2600">
                <a:solidFill>
                  <a:schemeClr val="bg1"/>
                </a:solidFill>
                <a:latin typeface="Avenir Next LT Pro Light" panose="020B0304020202020204" pitchFamily="34" charset="0"/>
              </a:rPr>
              <a:t>April 2022</a:t>
            </a:r>
            <a:endParaRPr lang="en-US" sz="2600" dirty="0">
              <a:solidFill>
                <a:schemeClr val="bg1"/>
              </a:solidFill>
              <a:latin typeface="Avenir Next LT Pro Light" panose="020B0304020202020204" pitchFamily="34" charset="0"/>
            </a:endParaRPr>
          </a:p>
        </p:txBody>
      </p:sp>
    </p:spTree>
    <p:extLst>
      <p:ext uri="{BB962C8B-B14F-4D97-AF65-F5344CB8AC3E}">
        <p14:creationId xmlns:p14="http://schemas.microsoft.com/office/powerpoint/2010/main" val="20541281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30653AC-63DA-496B-964A-7DFD927B82E1}"/>
              </a:ext>
            </a:extLst>
          </p:cNvPr>
          <p:cNvSpPr>
            <a:spLocks noGrp="1"/>
          </p:cNvSpPr>
          <p:nvPr>
            <p:ph type="subTitle" idx="1"/>
          </p:nvPr>
        </p:nvSpPr>
        <p:spPr>
          <a:xfrm>
            <a:off x="309450" y="5221334"/>
            <a:ext cx="9144000" cy="754025"/>
          </a:xfrm>
        </p:spPr>
        <p:txBody>
          <a:bodyPr>
            <a:normAutofit fontScale="92500" lnSpcReduction="20000"/>
          </a:bodyPr>
          <a:lstStyle/>
          <a:p>
            <a:pPr algn="l"/>
            <a:r>
              <a:rPr lang="en-US" dirty="0">
                <a:solidFill>
                  <a:schemeClr val="bg1"/>
                </a:solidFill>
              </a:rPr>
              <a:t>Amit Levinson</a:t>
            </a:r>
          </a:p>
          <a:p>
            <a:pPr algn="l"/>
            <a:r>
              <a:rPr lang="en-US" dirty="0">
                <a:solidFill>
                  <a:schemeClr val="bg1"/>
                </a:solidFill>
              </a:rPr>
              <a:t>April 2020</a:t>
            </a:r>
          </a:p>
        </p:txBody>
      </p:sp>
      <p:pic>
        <p:nvPicPr>
          <p:cNvPr id="1026" name="Picture 2" descr="Clint Eastwood Smelled Something - Stinky GIF - Stinky Clint Eastwood  Coffee - Discover &amp; Share GIFs">
            <a:extLst>
              <a:ext uri="{FF2B5EF4-FFF2-40B4-BE49-F238E27FC236}">
                <a16:creationId xmlns:a16="http://schemas.microsoft.com/office/drawing/2014/main" id="{8B43C568-7BDD-44F1-B1D9-5ECA8E9A99FB}"/>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1073992" y="-4964"/>
            <a:ext cx="9674873" cy="68629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70293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10;&#10;Description automatically generated">
            <a:extLst>
              <a:ext uri="{FF2B5EF4-FFF2-40B4-BE49-F238E27FC236}">
                <a16:creationId xmlns:a16="http://schemas.microsoft.com/office/drawing/2014/main" id="{0B6DDA1A-E635-437C-B865-B6435974F8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4385" y="508739"/>
            <a:ext cx="9490849" cy="5840522"/>
          </a:xfrm>
          <a:prstGeom prst="rect">
            <a:avLst/>
          </a:prstGeom>
        </p:spPr>
      </p:pic>
      <p:sp>
        <p:nvSpPr>
          <p:cNvPr id="6" name="Right Brace 5">
            <a:extLst>
              <a:ext uri="{FF2B5EF4-FFF2-40B4-BE49-F238E27FC236}">
                <a16:creationId xmlns:a16="http://schemas.microsoft.com/office/drawing/2014/main" id="{F55C50CE-127C-41FE-AF22-7D16FE88E0F0}"/>
              </a:ext>
            </a:extLst>
          </p:cNvPr>
          <p:cNvSpPr/>
          <p:nvPr/>
        </p:nvSpPr>
        <p:spPr>
          <a:xfrm>
            <a:off x="10209319" y="5530790"/>
            <a:ext cx="228901" cy="754602"/>
          </a:xfrm>
          <a:prstGeom prst="righ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a:solidFill>
                  <a:schemeClr val="tx1"/>
                </a:solidFill>
              </a:ln>
            </a:endParaRPr>
          </a:p>
        </p:txBody>
      </p:sp>
      <p:sp>
        <p:nvSpPr>
          <p:cNvPr id="7" name="TextBox 6">
            <a:extLst>
              <a:ext uri="{FF2B5EF4-FFF2-40B4-BE49-F238E27FC236}">
                <a16:creationId xmlns:a16="http://schemas.microsoft.com/office/drawing/2014/main" id="{412E9974-7087-4A79-B377-BCEE06B7934E}"/>
              </a:ext>
            </a:extLst>
          </p:cNvPr>
          <p:cNvSpPr txBox="1"/>
          <p:nvPr/>
        </p:nvSpPr>
        <p:spPr>
          <a:xfrm>
            <a:off x="10485693" y="5584925"/>
            <a:ext cx="1431224" cy="584775"/>
          </a:xfrm>
          <a:prstGeom prst="rect">
            <a:avLst/>
          </a:prstGeom>
          <a:noFill/>
        </p:spPr>
        <p:txBody>
          <a:bodyPr wrap="square" rtlCol="0">
            <a:spAutoFit/>
          </a:bodyPr>
          <a:lstStyle/>
          <a:p>
            <a:r>
              <a:rPr lang="en-US" sz="1600" dirty="0">
                <a:latin typeface="AvenirNext LT Pro Regular" panose="020B0504020202020204" pitchFamily="34" charset="0"/>
              </a:rPr>
              <a:t>Is all this necessary?</a:t>
            </a:r>
          </a:p>
        </p:txBody>
      </p:sp>
      <p:sp>
        <p:nvSpPr>
          <p:cNvPr id="8" name="Oval 7">
            <a:extLst>
              <a:ext uri="{FF2B5EF4-FFF2-40B4-BE49-F238E27FC236}">
                <a16:creationId xmlns:a16="http://schemas.microsoft.com/office/drawing/2014/main" id="{7B225403-2480-4152-A1F2-22C888552B39}"/>
              </a:ext>
            </a:extLst>
          </p:cNvPr>
          <p:cNvSpPr/>
          <p:nvPr/>
        </p:nvSpPr>
        <p:spPr>
          <a:xfrm>
            <a:off x="5619567" y="5607120"/>
            <a:ext cx="701336" cy="369294"/>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Graphic 9" descr="Back outline">
            <a:extLst>
              <a:ext uri="{FF2B5EF4-FFF2-40B4-BE49-F238E27FC236}">
                <a16:creationId xmlns:a16="http://schemas.microsoft.com/office/drawing/2014/main" id="{45D91293-2463-41F1-938B-B3A74C86C95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400790" y="841162"/>
            <a:ext cx="511741" cy="511741"/>
          </a:xfrm>
          <a:prstGeom prst="rect">
            <a:avLst/>
          </a:prstGeom>
        </p:spPr>
      </p:pic>
      <p:sp>
        <p:nvSpPr>
          <p:cNvPr id="13" name="TextBox 12">
            <a:extLst>
              <a:ext uri="{FF2B5EF4-FFF2-40B4-BE49-F238E27FC236}">
                <a16:creationId xmlns:a16="http://schemas.microsoft.com/office/drawing/2014/main" id="{3D899C56-3406-48B7-AD49-C93964FA965F}"/>
              </a:ext>
            </a:extLst>
          </p:cNvPr>
          <p:cNvSpPr txBox="1"/>
          <p:nvPr/>
        </p:nvSpPr>
        <p:spPr>
          <a:xfrm>
            <a:off x="6368376" y="5607120"/>
            <a:ext cx="476307" cy="369332"/>
          </a:xfrm>
          <a:prstGeom prst="rect">
            <a:avLst/>
          </a:prstGeom>
          <a:noFill/>
        </p:spPr>
        <p:txBody>
          <a:bodyPr wrap="square" rtlCol="0">
            <a:spAutoFit/>
          </a:bodyPr>
          <a:lstStyle/>
          <a:p>
            <a:r>
              <a:rPr lang="en-US" b="1" dirty="0">
                <a:latin typeface="AvenirNext LT Pro Regular" panose="020B0504020202020204" pitchFamily="34" charset="0"/>
              </a:rPr>
              <a:t>??</a:t>
            </a:r>
          </a:p>
        </p:txBody>
      </p:sp>
      <p:pic>
        <p:nvPicPr>
          <p:cNvPr id="14" name="Graphic 13" descr="Back outline">
            <a:extLst>
              <a:ext uri="{FF2B5EF4-FFF2-40B4-BE49-F238E27FC236}">
                <a16:creationId xmlns:a16="http://schemas.microsoft.com/office/drawing/2014/main" id="{BE0935A4-648D-4082-8696-745AB88B508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42185" y="0"/>
            <a:ext cx="764400" cy="764400"/>
          </a:xfrm>
          <a:prstGeom prst="rect">
            <a:avLst/>
          </a:prstGeom>
        </p:spPr>
      </p:pic>
      <p:sp>
        <p:nvSpPr>
          <p:cNvPr id="15" name="TextBox 14">
            <a:extLst>
              <a:ext uri="{FF2B5EF4-FFF2-40B4-BE49-F238E27FC236}">
                <a16:creationId xmlns:a16="http://schemas.microsoft.com/office/drawing/2014/main" id="{742417C4-9579-4A7B-9D99-28E1BDDF7297}"/>
              </a:ext>
            </a:extLst>
          </p:cNvPr>
          <p:cNvSpPr txBox="1"/>
          <p:nvPr/>
        </p:nvSpPr>
        <p:spPr>
          <a:xfrm>
            <a:off x="10591" y="617930"/>
            <a:ext cx="1431224" cy="1077218"/>
          </a:xfrm>
          <a:prstGeom prst="rect">
            <a:avLst/>
          </a:prstGeom>
          <a:noFill/>
        </p:spPr>
        <p:txBody>
          <a:bodyPr wrap="square" rtlCol="0">
            <a:spAutoFit/>
          </a:bodyPr>
          <a:lstStyle/>
          <a:p>
            <a:r>
              <a:rPr lang="en-US" sz="1600" dirty="0">
                <a:latin typeface="AvenirNext LT Pro Regular" panose="020B0504020202020204" pitchFamily="34" charset="0"/>
              </a:rPr>
              <a:t>What does the plot show? Takeaway?</a:t>
            </a:r>
          </a:p>
        </p:txBody>
      </p:sp>
      <p:sp>
        <p:nvSpPr>
          <p:cNvPr id="16" name="TextBox 15">
            <a:extLst>
              <a:ext uri="{FF2B5EF4-FFF2-40B4-BE49-F238E27FC236}">
                <a16:creationId xmlns:a16="http://schemas.microsoft.com/office/drawing/2014/main" id="{7E8A2712-7B10-4978-A200-65DCFF4F56F4}"/>
              </a:ext>
            </a:extLst>
          </p:cNvPr>
          <p:cNvSpPr txBox="1"/>
          <p:nvPr/>
        </p:nvSpPr>
        <p:spPr>
          <a:xfrm>
            <a:off x="10656660" y="1263655"/>
            <a:ext cx="1589520" cy="830997"/>
          </a:xfrm>
          <a:prstGeom prst="rect">
            <a:avLst/>
          </a:prstGeom>
          <a:noFill/>
        </p:spPr>
        <p:txBody>
          <a:bodyPr wrap="square" rtlCol="0">
            <a:spAutoFit/>
          </a:bodyPr>
          <a:lstStyle/>
          <a:p>
            <a:r>
              <a:rPr lang="en-US" sz="1600" dirty="0">
                <a:latin typeface="AvenirNext LT Pro Regular" panose="020B0504020202020204" pitchFamily="34" charset="0"/>
              </a:rPr>
              <a:t>Does the gray background help us?</a:t>
            </a:r>
          </a:p>
        </p:txBody>
      </p:sp>
      <p:pic>
        <p:nvPicPr>
          <p:cNvPr id="17" name="Graphic 16" descr="Back outline">
            <a:extLst>
              <a:ext uri="{FF2B5EF4-FFF2-40B4-BE49-F238E27FC236}">
                <a16:creationId xmlns:a16="http://schemas.microsoft.com/office/drawing/2014/main" id="{AE470377-C974-49C0-AFC3-A43CBF19B68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485693" y="2851022"/>
            <a:ext cx="511741" cy="511741"/>
          </a:xfrm>
          <a:prstGeom prst="rect">
            <a:avLst/>
          </a:prstGeom>
        </p:spPr>
      </p:pic>
      <p:sp>
        <p:nvSpPr>
          <p:cNvPr id="18" name="TextBox 17">
            <a:extLst>
              <a:ext uri="{FF2B5EF4-FFF2-40B4-BE49-F238E27FC236}">
                <a16:creationId xmlns:a16="http://schemas.microsoft.com/office/drawing/2014/main" id="{97A914A6-70DD-4AF3-9A6C-E0F9D0C96C1E}"/>
              </a:ext>
            </a:extLst>
          </p:cNvPr>
          <p:cNvSpPr txBox="1"/>
          <p:nvPr/>
        </p:nvSpPr>
        <p:spPr>
          <a:xfrm>
            <a:off x="10602480" y="3265448"/>
            <a:ext cx="1589520" cy="830997"/>
          </a:xfrm>
          <a:prstGeom prst="rect">
            <a:avLst/>
          </a:prstGeom>
          <a:noFill/>
        </p:spPr>
        <p:txBody>
          <a:bodyPr wrap="square" rtlCol="0">
            <a:spAutoFit/>
          </a:bodyPr>
          <a:lstStyle/>
          <a:p>
            <a:r>
              <a:rPr lang="en-US" sz="1600" dirty="0">
                <a:latin typeface="AvenirNext LT Pro Regular" panose="020B0504020202020204" pitchFamily="34" charset="0"/>
              </a:rPr>
              <a:t>Do we need all these gridlines?</a:t>
            </a:r>
          </a:p>
        </p:txBody>
      </p:sp>
      <p:sp>
        <p:nvSpPr>
          <p:cNvPr id="20" name="TextBox 19">
            <a:extLst>
              <a:ext uri="{FF2B5EF4-FFF2-40B4-BE49-F238E27FC236}">
                <a16:creationId xmlns:a16="http://schemas.microsoft.com/office/drawing/2014/main" id="{B6D0E3D7-465A-4F19-B295-FD1C400BE67C}"/>
              </a:ext>
            </a:extLst>
          </p:cNvPr>
          <p:cNvSpPr txBox="1"/>
          <p:nvPr/>
        </p:nvSpPr>
        <p:spPr>
          <a:xfrm>
            <a:off x="10591" y="2207867"/>
            <a:ext cx="1279317" cy="830997"/>
          </a:xfrm>
          <a:prstGeom prst="rect">
            <a:avLst/>
          </a:prstGeom>
          <a:solidFill>
            <a:schemeClr val="bg1"/>
          </a:solidFill>
        </p:spPr>
        <p:txBody>
          <a:bodyPr wrap="square" rtlCol="0">
            <a:spAutoFit/>
          </a:bodyPr>
          <a:lstStyle/>
          <a:p>
            <a:r>
              <a:rPr lang="en-US" sz="1600" dirty="0">
                <a:latin typeface="AvenirNext LT Pro Regular" panose="020B0504020202020204" pitchFamily="34" charset="0"/>
              </a:rPr>
              <a:t>Why are we coloring the lines?</a:t>
            </a:r>
          </a:p>
        </p:txBody>
      </p:sp>
      <p:sp>
        <p:nvSpPr>
          <p:cNvPr id="21" name="Right Brace 20">
            <a:extLst>
              <a:ext uri="{FF2B5EF4-FFF2-40B4-BE49-F238E27FC236}">
                <a16:creationId xmlns:a16="http://schemas.microsoft.com/office/drawing/2014/main" id="{012C4153-97A0-4022-AFB5-C82B1413F266}"/>
              </a:ext>
            </a:extLst>
          </p:cNvPr>
          <p:cNvSpPr/>
          <p:nvPr/>
        </p:nvSpPr>
        <p:spPr>
          <a:xfrm rot="10800000">
            <a:off x="1587206" y="1717349"/>
            <a:ext cx="249719" cy="1812035"/>
          </a:xfrm>
          <a:prstGeom prst="righ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a:solidFill>
                  <a:schemeClr val="tx1"/>
                </a:solidFill>
              </a:ln>
            </a:endParaRPr>
          </a:p>
        </p:txBody>
      </p:sp>
    </p:spTree>
    <p:extLst>
      <p:ext uri="{BB962C8B-B14F-4D97-AF65-F5344CB8AC3E}">
        <p14:creationId xmlns:p14="http://schemas.microsoft.com/office/powerpoint/2010/main" val="525881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animBg="1"/>
      <p:bldP spid="13" grpId="0"/>
      <p:bldP spid="15" grpId="0"/>
      <p:bldP spid="16" grpId="0"/>
      <p:bldP spid="18" grpId="0"/>
      <p:bldP spid="20" grpId="0" animBg="1"/>
      <p:bldP spid="2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4C37D-4352-424D-A76E-E7ED00AE4CA5}"/>
              </a:ext>
            </a:extLst>
          </p:cNvPr>
          <p:cNvSpPr>
            <a:spLocks noGrp="1"/>
          </p:cNvSpPr>
          <p:nvPr>
            <p:ph type="title"/>
          </p:nvPr>
        </p:nvSpPr>
        <p:spPr/>
        <p:txBody>
          <a:bodyPr>
            <a:normAutofit/>
          </a:bodyPr>
          <a:lstStyle/>
          <a:p>
            <a:r>
              <a:rPr lang="en-US" sz="3600" dirty="0">
                <a:solidFill>
                  <a:srgbClr val="4C4CFF"/>
                </a:solidFill>
                <a:latin typeface="Lora" pitchFamily="2" charset="0"/>
              </a:rPr>
              <a:t>Starting with what we saw</a:t>
            </a:r>
          </a:p>
        </p:txBody>
      </p:sp>
      <p:pic>
        <p:nvPicPr>
          <p:cNvPr id="4" name="Picture 3" descr="Chart&#10;&#10;Description automatically generated">
            <a:extLst>
              <a:ext uri="{FF2B5EF4-FFF2-40B4-BE49-F238E27FC236}">
                <a16:creationId xmlns:a16="http://schemas.microsoft.com/office/drawing/2014/main" id="{4748D15E-EB2C-4DE4-84FB-35D1679932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8392" y="1690688"/>
            <a:ext cx="7315215" cy="4572009"/>
          </a:xfrm>
          <a:prstGeom prst="rect">
            <a:avLst/>
          </a:prstGeom>
        </p:spPr>
      </p:pic>
    </p:spTree>
    <p:extLst>
      <p:ext uri="{BB962C8B-B14F-4D97-AF65-F5344CB8AC3E}">
        <p14:creationId xmlns:p14="http://schemas.microsoft.com/office/powerpoint/2010/main" val="38332673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4C37D-4352-424D-A76E-E7ED00AE4CA5}"/>
              </a:ext>
            </a:extLst>
          </p:cNvPr>
          <p:cNvSpPr>
            <a:spLocks noGrp="1"/>
          </p:cNvSpPr>
          <p:nvPr>
            <p:ph type="title"/>
          </p:nvPr>
        </p:nvSpPr>
        <p:spPr/>
        <p:txBody>
          <a:bodyPr>
            <a:normAutofit/>
          </a:bodyPr>
          <a:lstStyle/>
          <a:p>
            <a:r>
              <a:rPr lang="en-US" sz="3600" dirty="0">
                <a:solidFill>
                  <a:srgbClr val="4C4CFF"/>
                </a:solidFill>
                <a:latin typeface="Lora" pitchFamily="2" charset="0"/>
              </a:rPr>
              <a:t>Use Color Sparingly</a:t>
            </a:r>
          </a:p>
        </p:txBody>
      </p:sp>
      <p:pic>
        <p:nvPicPr>
          <p:cNvPr id="5" name="Picture 4" descr="A picture containing chart&#10;&#10;Description automatically generated">
            <a:extLst>
              <a:ext uri="{FF2B5EF4-FFF2-40B4-BE49-F238E27FC236}">
                <a16:creationId xmlns:a16="http://schemas.microsoft.com/office/drawing/2014/main" id="{A4169DDD-243F-45A1-A3BA-CFA413AFFD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8392" y="1690688"/>
            <a:ext cx="7315215" cy="4572009"/>
          </a:xfrm>
          <a:prstGeom prst="rect">
            <a:avLst/>
          </a:prstGeom>
        </p:spPr>
      </p:pic>
    </p:spTree>
    <p:extLst>
      <p:ext uri="{BB962C8B-B14F-4D97-AF65-F5344CB8AC3E}">
        <p14:creationId xmlns:p14="http://schemas.microsoft.com/office/powerpoint/2010/main" val="16417042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4C37D-4352-424D-A76E-E7ED00AE4CA5}"/>
              </a:ext>
            </a:extLst>
          </p:cNvPr>
          <p:cNvSpPr>
            <a:spLocks noGrp="1"/>
          </p:cNvSpPr>
          <p:nvPr>
            <p:ph type="title"/>
          </p:nvPr>
        </p:nvSpPr>
        <p:spPr/>
        <p:txBody>
          <a:bodyPr>
            <a:normAutofit/>
          </a:bodyPr>
          <a:lstStyle/>
          <a:p>
            <a:r>
              <a:rPr lang="en-US" sz="3600" dirty="0">
                <a:solidFill>
                  <a:srgbClr val="4C4CFF"/>
                </a:solidFill>
                <a:latin typeface="Lora" pitchFamily="2" charset="0"/>
              </a:rPr>
              <a:t>Remove unnecessary clutter</a:t>
            </a:r>
          </a:p>
        </p:txBody>
      </p:sp>
      <p:pic>
        <p:nvPicPr>
          <p:cNvPr id="4" name="Picture 3" descr="A close-up of a map&#10;&#10;Description automatically generated with low confidence">
            <a:extLst>
              <a:ext uri="{FF2B5EF4-FFF2-40B4-BE49-F238E27FC236}">
                <a16:creationId xmlns:a16="http://schemas.microsoft.com/office/drawing/2014/main" id="{699817B6-8955-40AC-87FE-E4C3D789B0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8392" y="1690688"/>
            <a:ext cx="7315215" cy="4572009"/>
          </a:xfrm>
          <a:prstGeom prst="rect">
            <a:avLst/>
          </a:prstGeom>
        </p:spPr>
      </p:pic>
    </p:spTree>
    <p:extLst>
      <p:ext uri="{BB962C8B-B14F-4D97-AF65-F5344CB8AC3E}">
        <p14:creationId xmlns:p14="http://schemas.microsoft.com/office/powerpoint/2010/main" val="3058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4C37D-4352-424D-A76E-E7ED00AE4CA5}"/>
              </a:ext>
            </a:extLst>
          </p:cNvPr>
          <p:cNvSpPr>
            <a:spLocks noGrp="1"/>
          </p:cNvSpPr>
          <p:nvPr>
            <p:ph type="title"/>
          </p:nvPr>
        </p:nvSpPr>
        <p:spPr/>
        <p:txBody>
          <a:bodyPr>
            <a:normAutofit/>
          </a:bodyPr>
          <a:lstStyle/>
          <a:p>
            <a:r>
              <a:rPr lang="en-US" sz="3600" dirty="0">
                <a:solidFill>
                  <a:srgbClr val="4C4CFF"/>
                </a:solidFill>
                <a:latin typeface="Lora" pitchFamily="2" charset="0"/>
              </a:rPr>
              <a:t>Use Color Sparingly (2)</a:t>
            </a:r>
          </a:p>
        </p:txBody>
      </p:sp>
      <p:pic>
        <p:nvPicPr>
          <p:cNvPr id="4" name="Picture 3" descr="Chart&#10;&#10;Description automatically generated">
            <a:extLst>
              <a:ext uri="{FF2B5EF4-FFF2-40B4-BE49-F238E27FC236}">
                <a16:creationId xmlns:a16="http://schemas.microsoft.com/office/drawing/2014/main" id="{61FD5109-DF5F-4C4A-8894-2156B7EC6A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7371" y="1690688"/>
            <a:ext cx="7315215" cy="4572009"/>
          </a:xfrm>
          <a:prstGeom prst="rect">
            <a:avLst/>
          </a:prstGeom>
        </p:spPr>
      </p:pic>
    </p:spTree>
    <p:extLst>
      <p:ext uri="{BB962C8B-B14F-4D97-AF65-F5344CB8AC3E}">
        <p14:creationId xmlns:p14="http://schemas.microsoft.com/office/powerpoint/2010/main" val="21482032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4C37D-4352-424D-A76E-E7ED00AE4CA5}"/>
              </a:ext>
            </a:extLst>
          </p:cNvPr>
          <p:cNvSpPr>
            <a:spLocks noGrp="1"/>
          </p:cNvSpPr>
          <p:nvPr>
            <p:ph type="title"/>
          </p:nvPr>
        </p:nvSpPr>
        <p:spPr/>
        <p:txBody>
          <a:bodyPr>
            <a:normAutofit/>
          </a:bodyPr>
          <a:lstStyle/>
          <a:p>
            <a:r>
              <a:rPr lang="en-US" sz="3600" dirty="0">
                <a:solidFill>
                  <a:srgbClr val="4C4CFF"/>
                </a:solidFill>
                <a:latin typeface="Lora" pitchFamily="2" charset="0"/>
              </a:rPr>
              <a:t>Highlighting</a:t>
            </a:r>
          </a:p>
        </p:txBody>
      </p:sp>
      <p:pic>
        <p:nvPicPr>
          <p:cNvPr id="4" name="Picture 3">
            <a:extLst>
              <a:ext uri="{FF2B5EF4-FFF2-40B4-BE49-F238E27FC236}">
                <a16:creationId xmlns:a16="http://schemas.microsoft.com/office/drawing/2014/main" id="{CD28917F-966B-4C73-AD22-1CBC4A0CB1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8392" y="1690688"/>
            <a:ext cx="7422546" cy="4639091"/>
          </a:xfrm>
          <a:prstGeom prst="rect">
            <a:avLst/>
          </a:prstGeom>
        </p:spPr>
      </p:pic>
      <p:cxnSp>
        <p:nvCxnSpPr>
          <p:cNvPr id="5" name="Straight Connector 4">
            <a:extLst>
              <a:ext uri="{FF2B5EF4-FFF2-40B4-BE49-F238E27FC236}">
                <a16:creationId xmlns:a16="http://schemas.microsoft.com/office/drawing/2014/main" id="{DE2EDC54-D0DD-4122-8B9A-9DD5A50096C2}"/>
              </a:ext>
            </a:extLst>
          </p:cNvPr>
          <p:cNvCxnSpPr>
            <a:cxnSpLocks/>
          </p:cNvCxnSpPr>
          <p:nvPr/>
        </p:nvCxnSpPr>
        <p:spPr>
          <a:xfrm flipV="1">
            <a:off x="838200" y="1027907"/>
            <a:ext cx="2775012" cy="1"/>
          </a:xfrm>
          <a:prstGeom prst="line">
            <a:avLst/>
          </a:prstGeom>
          <a:ln w="38100">
            <a:solidFill>
              <a:srgbClr val="4C4C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0671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4C37D-4352-424D-A76E-E7ED00AE4CA5}"/>
              </a:ext>
            </a:extLst>
          </p:cNvPr>
          <p:cNvSpPr>
            <a:spLocks noGrp="1"/>
          </p:cNvSpPr>
          <p:nvPr>
            <p:ph type="title"/>
          </p:nvPr>
        </p:nvSpPr>
        <p:spPr/>
        <p:txBody>
          <a:bodyPr>
            <a:normAutofit/>
          </a:bodyPr>
          <a:lstStyle/>
          <a:p>
            <a:r>
              <a:rPr lang="en-US" sz="3600" dirty="0">
                <a:solidFill>
                  <a:srgbClr val="4C4CFF"/>
                </a:solidFill>
                <a:latin typeface="Lora" pitchFamily="2" charset="0"/>
              </a:rPr>
              <a:t>Highlight what’s important</a:t>
            </a:r>
          </a:p>
        </p:txBody>
      </p:sp>
      <p:pic>
        <p:nvPicPr>
          <p:cNvPr id="13" name="Picture 12" descr="Chart&#10;&#10;Description automatically generated">
            <a:extLst>
              <a:ext uri="{FF2B5EF4-FFF2-40B4-BE49-F238E27FC236}">
                <a16:creationId xmlns:a16="http://schemas.microsoft.com/office/drawing/2014/main" id="{3D163C8E-BDD8-4E0C-802E-122D39EA50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8392" y="1699566"/>
            <a:ext cx="7536180" cy="4710112"/>
          </a:xfrm>
          <a:prstGeom prst="rect">
            <a:avLst/>
          </a:prstGeom>
        </p:spPr>
      </p:pic>
    </p:spTree>
    <p:extLst>
      <p:ext uri="{BB962C8B-B14F-4D97-AF65-F5344CB8AC3E}">
        <p14:creationId xmlns:p14="http://schemas.microsoft.com/office/powerpoint/2010/main" val="21189715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4C37D-4352-424D-A76E-E7ED00AE4CA5}"/>
              </a:ext>
            </a:extLst>
          </p:cNvPr>
          <p:cNvSpPr>
            <a:spLocks noGrp="1"/>
          </p:cNvSpPr>
          <p:nvPr>
            <p:ph type="title"/>
          </p:nvPr>
        </p:nvSpPr>
        <p:spPr/>
        <p:txBody>
          <a:bodyPr>
            <a:normAutofit/>
          </a:bodyPr>
          <a:lstStyle/>
          <a:p>
            <a:r>
              <a:rPr lang="en-US" sz="3600" dirty="0">
                <a:solidFill>
                  <a:srgbClr val="4C4CFF"/>
                </a:solidFill>
                <a:latin typeface="Lora" pitchFamily="2" charset="0"/>
              </a:rPr>
              <a:t>Add context</a:t>
            </a:r>
          </a:p>
        </p:txBody>
      </p:sp>
      <p:pic>
        <p:nvPicPr>
          <p:cNvPr id="7" name="Picture 6" descr="Chart&#10;&#10;Description automatically generated">
            <a:extLst>
              <a:ext uri="{FF2B5EF4-FFF2-40B4-BE49-F238E27FC236}">
                <a16:creationId xmlns:a16="http://schemas.microsoft.com/office/drawing/2014/main" id="{AD5DB047-F37A-4154-8A73-761243F045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4621" y="1690688"/>
            <a:ext cx="7741812" cy="4838632"/>
          </a:xfrm>
          <a:prstGeom prst="rect">
            <a:avLst/>
          </a:prstGeom>
        </p:spPr>
      </p:pic>
    </p:spTree>
    <p:extLst>
      <p:ext uri="{BB962C8B-B14F-4D97-AF65-F5344CB8AC3E}">
        <p14:creationId xmlns:p14="http://schemas.microsoft.com/office/powerpoint/2010/main" val="4748744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4C37D-4352-424D-A76E-E7ED00AE4CA5}"/>
              </a:ext>
            </a:extLst>
          </p:cNvPr>
          <p:cNvSpPr>
            <a:spLocks noGrp="1"/>
          </p:cNvSpPr>
          <p:nvPr>
            <p:ph type="title"/>
          </p:nvPr>
        </p:nvSpPr>
        <p:spPr/>
        <p:txBody>
          <a:bodyPr>
            <a:normAutofit/>
          </a:bodyPr>
          <a:lstStyle/>
          <a:p>
            <a:r>
              <a:rPr lang="en-US" sz="3600" dirty="0">
                <a:solidFill>
                  <a:srgbClr val="4C4CFF"/>
                </a:solidFill>
                <a:latin typeface="Lora" pitchFamily="2" charset="0"/>
              </a:rPr>
              <a:t>Final Touches</a:t>
            </a:r>
          </a:p>
        </p:txBody>
      </p:sp>
      <p:pic>
        <p:nvPicPr>
          <p:cNvPr id="5" name="Picture 4" descr="Chart&#10;&#10;Description automatically generated">
            <a:extLst>
              <a:ext uri="{FF2B5EF4-FFF2-40B4-BE49-F238E27FC236}">
                <a16:creationId xmlns:a16="http://schemas.microsoft.com/office/drawing/2014/main" id="{A252309B-87AE-477C-B953-881F347F3E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8392" y="1690689"/>
            <a:ext cx="7685322" cy="4803326"/>
          </a:xfrm>
          <a:prstGeom prst="rect">
            <a:avLst/>
          </a:prstGeom>
        </p:spPr>
      </p:pic>
    </p:spTree>
    <p:extLst>
      <p:ext uri="{BB962C8B-B14F-4D97-AF65-F5344CB8AC3E}">
        <p14:creationId xmlns:p14="http://schemas.microsoft.com/office/powerpoint/2010/main" val="1312097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4C37D-4352-424D-A76E-E7ED00AE4CA5}"/>
              </a:ext>
            </a:extLst>
          </p:cNvPr>
          <p:cNvSpPr>
            <a:spLocks noGrp="1"/>
          </p:cNvSpPr>
          <p:nvPr>
            <p:ph type="title"/>
          </p:nvPr>
        </p:nvSpPr>
        <p:spPr/>
        <p:txBody>
          <a:bodyPr/>
          <a:lstStyle/>
          <a:p>
            <a:r>
              <a:rPr lang="en-US" dirty="0">
                <a:solidFill>
                  <a:srgbClr val="4C4CFF"/>
                </a:solidFill>
                <a:latin typeface="Lora" pitchFamily="2" charset="0"/>
              </a:rPr>
              <a:t>Agenda</a:t>
            </a:r>
          </a:p>
        </p:txBody>
      </p:sp>
      <p:sp>
        <p:nvSpPr>
          <p:cNvPr id="3" name="Content Placeholder 2">
            <a:extLst>
              <a:ext uri="{FF2B5EF4-FFF2-40B4-BE49-F238E27FC236}">
                <a16:creationId xmlns:a16="http://schemas.microsoft.com/office/drawing/2014/main" id="{36DCD251-0CF0-415E-895B-59016B0AC502}"/>
              </a:ext>
            </a:extLst>
          </p:cNvPr>
          <p:cNvSpPr>
            <a:spLocks noGrp="1"/>
          </p:cNvSpPr>
          <p:nvPr>
            <p:ph idx="1"/>
          </p:nvPr>
        </p:nvSpPr>
        <p:spPr/>
        <p:txBody>
          <a:bodyPr numCol="2">
            <a:normAutofit/>
          </a:bodyPr>
          <a:lstStyle/>
          <a:p>
            <a:pPr marL="0" indent="0">
              <a:spcBef>
                <a:spcPct val="0"/>
              </a:spcBef>
              <a:buNone/>
            </a:pPr>
            <a:r>
              <a:rPr lang="en-US" sz="3600" dirty="0">
                <a:solidFill>
                  <a:srgbClr val="4C4CFF"/>
                </a:solidFill>
                <a:latin typeface="Lora" pitchFamily="2" charset="0"/>
                <a:ea typeface="+mj-ea"/>
                <a:cs typeface="+mj-cs"/>
              </a:rPr>
              <a:t>We won’t talk about</a:t>
            </a:r>
          </a:p>
          <a:p>
            <a:pPr marL="0" indent="0">
              <a:buNone/>
            </a:pPr>
            <a:r>
              <a:rPr lang="en-US" sz="3200" dirty="0">
                <a:latin typeface="AvenirNext LT Pro Regular" panose="020B0504020202020204" pitchFamily="34" charset="0"/>
              </a:rPr>
              <a:t>- How to solve an analytical question</a:t>
            </a:r>
          </a:p>
          <a:p>
            <a:pPr marL="0" indent="0">
              <a:buNone/>
            </a:pPr>
            <a:r>
              <a:rPr lang="en-US" sz="3200" dirty="0">
                <a:latin typeface="AvenirNext LT Pro Regular" panose="020B0504020202020204" pitchFamily="34" charset="0"/>
              </a:rPr>
              <a:t>- How to analyze our data</a:t>
            </a:r>
          </a:p>
          <a:p>
            <a:pPr marL="0" indent="0">
              <a:buNone/>
            </a:pPr>
            <a:r>
              <a:rPr lang="en-US" sz="3200" dirty="0">
                <a:latin typeface="AvenirNext LT Pro Regular" panose="020B0504020202020204" pitchFamily="34" charset="0"/>
              </a:rPr>
              <a:t>- What graph to fit to our question</a:t>
            </a:r>
          </a:p>
          <a:p>
            <a:pPr>
              <a:buFontTx/>
              <a:buChar char="-"/>
            </a:pPr>
            <a:endParaRPr lang="en-US" sz="3600" dirty="0">
              <a:latin typeface="AvenirNext LT Pro Regular" panose="020B0504020202020204" pitchFamily="34" charset="0"/>
            </a:endParaRPr>
          </a:p>
          <a:p>
            <a:pPr marL="0" indent="0">
              <a:spcBef>
                <a:spcPct val="0"/>
              </a:spcBef>
              <a:buNone/>
            </a:pPr>
            <a:endParaRPr lang="he-IL" sz="4000" dirty="0">
              <a:solidFill>
                <a:srgbClr val="4C4CFF"/>
              </a:solidFill>
              <a:latin typeface="Lora" pitchFamily="2" charset="0"/>
              <a:ea typeface="+mj-ea"/>
              <a:cs typeface="+mj-cs"/>
            </a:endParaRPr>
          </a:p>
          <a:p>
            <a:pPr marL="0" indent="0">
              <a:spcBef>
                <a:spcPct val="0"/>
              </a:spcBef>
              <a:buNone/>
            </a:pPr>
            <a:r>
              <a:rPr lang="en-US" sz="3600" dirty="0">
                <a:solidFill>
                  <a:srgbClr val="4C4CFF"/>
                </a:solidFill>
                <a:latin typeface="Lora" pitchFamily="2" charset="0"/>
                <a:ea typeface="+mj-ea"/>
                <a:cs typeface="+mj-cs"/>
              </a:rPr>
              <a:t>We will talk about</a:t>
            </a:r>
          </a:p>
          <a:p>
            <a:pPr>
              <a:buFontTx/>
              <a:buChar char="-"/>
            </a:pPr>
            <a:r>
              <a:rPr lang="en-US" sz="3200" dirty="0">
                <a:latin typeface="AvenirNext LT Pro Regular" panose="020B0504020202020204" pitchFamily="34" charset="0"/>
              </a:rPr>
              <a:t>Chart clutter</a:t>
            </a:r>
          </a:p>
          <a:p>
            <a:pPr>
              <a:buFontTx/>
              <a:buChar char="-"/>
            </a:pPr>
            <a:r>
              <a:rPr lang="en-US" sz="3200" dirty="0" err="1">
                <a:latin typeface="AvenirNext LT Pro Regular" panose="020B0504020202020204" pitchFamily="34" charset="0"/>
              </a:rPr>
              <a:t>Preattentive</a:t>
            </a:r>
            <a:r>
              <a:rPr lang="en-US" sz="3200" dirty="0">
                <a:latin typeface="AvenirNext LT Pro Regular" panose="020B0504020202020204" pitchFamily="34" charset="0"/>
              </a:rPr>
              <a:t> attention</a:t>
            </a:r>
          </a:p>
          <a:p>
            <a:pPr>
              <a:buFontTx/>
              <a:buChar char="-"/>
            </a:pPr>
            <a:r>
              <a:rPr lang="en-US" sz="3200" dirty="0">
                <a:latin typeface="AvenirNext LT Pro Regular" panose="020B0504020202020204" pitchFamily="34" charset="0"/>
              </a:rPr>
              <a:t>Minimalism</a:t>
            </a:r>
          </a:p>
          <a:p>
            <a:pPr marL="0" indent="0">
              <a:buNone/>
            </a:pPr>
            <a:endParaRPr lang="en-US" sz="4000" dirty="0">
              <a:latin typeface="AvenirNext LT Pro Regular" panose="020B0504020202020204" pitchFamily="34" charset="0"/>
            </a:endParaRPr>
          </a:p>
          <a:p>
            <a:endParaRPr lang="en-US" dirty="0">
              <a:latin typeface="AvenirNext LT Pro Regular" panose="020B0504020202020204" pitchFamily="34" charset="0"/>
            </a:endParaRPr>
          </a:p>
          <a:p>
            <a:pPr marL="0" indent="0">
              <a:buNone/>
            </a:pPr>
            <a:endParaRPr lang="en-US" dirty="0">
              <a:latin typeface="AvenirNext LT Pro Regular" panose="020B0504020202020204" pitchFamily="34" charset="0"/>
            </a:endParaRPr>
          </a:p>
        </p:txBody>
      </p:sp>
    </p:spTree>
    <p:extLst>
      <p:ext uri="{BB962C8B-B14F-4D97-AF65-F5344CB8AC3E}">
        <p14:creationId xmlns:p14="http://schemas.microsoft.com/office/powerpoint/2010/main" val="1162038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fade">
                                      <p:cBhvr>
                                        <p:cTn id="17" dur="500"/>
                                        <p:tgtEl>
                                          <p:spTgt spid="3">
                                            <p:txEl>
                                              <p:pRg st="6" end="6"/>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7" end="7"/>
                                            </p:txEl>
                                          </p:spTgt>
                                        </p:tgtEl>
                                        <p:attrNameLst>
                                          <p:attrName>style.visibility</p:attrName>
                                        </p:attrNameLst>
                                      </p:cBhvr>
                                      <p:to>
                                        <p:strVal val="visible"/>
                                      </p:to>
                                    </p:set>
                                    <p:animEffect transition="in" filter="fade">
                                      <p:cBhvr>
                                        <p:cTn id="20" dur="500"/>
                                        <p:tgtEl>
                                          <p:spTgt spid="3">
                                            <p:txEl>
                                              <p:pRg st="7" end="7"/>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animEffect transition="in" filter="fade">
                                      <p:cBhvr>
                                        <p:cTn id="23" dur="500"/>
                                        <p:tgtEl>
                                          <p:spTgt spid="3">
                                            <p:txEl>
                                              <p:pRg st="8" end="8"/>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9" end="9"/>
                                            </p:txEl>
                                          </p:spTgt>
                                        </p:tgtEl>
                                        <p:attrNameLst>
                                          <p:attrName>style.visibility</p:attrName>
                                        </p:attrNameLst>
                                      </p:cBhvr>
                                      <p:to>
                                        <p:strVal val="visible"/>
                                      </p:to>
                                    </p:set>
                                    <p:animEffect transition="in" filter="fade">
                                      <p:cBhvr>
                                        <p:cTn id="26" dur="500"/>
                                        <p:tgtEl>
                                          <p:spTgt spid="3">
                                            <p:txEl>
                                              <p:pRg st="9" end="9"/>
                                            </p:txEl>
                                          </p:spTgt>
                                        </p:tgtEl>
                                      </p:cBhvr>
                                    </p:animEffect>
                                  </p:childTnLst>
                                </p:cTn>
                              </p:par>
                            </p:childTnLst>
                          </p:cTn>
                        </p:par>
                        <p:par>
                          <p:cTn id="27" fill="hold">
                            <p:stCondLst>
                              <p:cond delay="500"/>
                            </p:stCondLst>
                            <p:childTnLst>
                              <p:par>
                                <p:cTn id="28" presetID="1" presetClass="entr" presetSubtype="0" fill="hold" grpId="0" nodeType="afterEffect">
                                  <p:stCondLst>
                                    <p:cond delay="0"/>
                                  </p:stCondLst>
                                  <p:childTnLst>
                                    <p:set>
                                      <p:cBhvr>
                                        <p:cTn id="29" dur="1" fill="hold">
                                          <p:stCondLst>
                                            <p:cond delay="0"/>
                                          </p:stCondLst>
                                        </p:cTn>
                                        <p:tgtEl>
                                          <p:spTgt spid="3">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0" end="0"/>
                                            </p:txEl>
                                          </p:spTgt>
                                        </p:tgtEl>
                                        <p:attrNameLst>
                                          <p:attrName>ppt_c</p:attrName>
                                        </p:attrNameLst>
                                      </p:cBhvr>
                                      <p:to>
                                        <a:srgbClr val="C0C0C0"/>
                                      </p:to>
                                    </p:animClr>
                                  </p:subTnLst>
                                </p:cTn>
                              </p:par>
                            </p:childTnLst>
                          </p:cTn>
                        </p:par>
                        <p:par>
                          <p:cTn id="30" fill="hold">
                            <p:stCondLst>
                              <p:cond delay="500"/>
                            </p:stCondLst>
                            <p:childTnLst>
                              <p:par>
                                <p:cTn id="31" presetID="1" presetClass="entr" presetSubtype="0" fill="hold" grpId="0" nodeType="afterEffect">
                                  <p:stCondLst>
                                    <p:cond delay="0"/>
                                  </p:stCondLst>
                                  <p:childTnLst>
                                    <p:set>
                                      <p:cBhvr>
                                        <p:cTn id="32" dur="1" fill="hold">
                                          <p:stCondLst>
                                            <p:cond delay="0"/>
                                          </p:stCondLst>
                                        </p:cTn>
                                        <p:tgtEl>
                                          <p:spTgt spid="3">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1" end="1"/>
                                            </p:txEl>
                                          </p:spTgt>
                                        </p:tgtEl>
                                        <p:attrNameLst>
                                          <p:attrName>ppt_c</p:attrName>
                                        </p:attrNameLst>
                                      </p:cBhvr>
                                      <p:to>
                                        <a:srgbClr val="C0C0C0"/>
                                      </p:to>
                                    </p:animClr>
                                  </p:subTnLst>
                                </p:cTn>
                              </p:par>
                            </p:childTnLst>
                          </p:cTn>
                        </p:par>
                        <p:par>
                          <p:cTn id="33" fill="hold">
                            <p:stCondLst>
                              <p:cond delay="500"/>
                            </p:stCondLst>
                            <p:childTnLst>
                              <p:par>
                                <p:cTn id="34" presetID="1" presetClass="entr" presetSubtype="0" fill="hold" grpId="0" nodeType="afterEffect">
                                  <p:stCondLst>
                                    <p:cond delay="0"/>
                                  </p:stCondLst>
                                  <p:childTnLst>
                                    <p:set>
                                      <p:cBhvr>
                                        <p:cTn id="35" dur="1" fill="hold">
                                          <p:stCondLst>
                                            <p:cond delay="0"/>
                                          </p:stCondLst>
                                        </p:cTn>
                                        <p:tgtEl>
                                          <p:spTgt spid="3">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2" end="2"/>
                                            </p:txEl>
                                          </p:spTgt>
                                        </p:tgtEl>
                                        <p:attrNameLst>
                                          <p:attrName>ppt_c</p:attrName>
                                        </p:attrNameLst>
                                      </p:cBhvr>
                                      <p:to>
                                        <a:srgbClr val="C0C0C0"/>
                                      </p:to>
                                    </p:animClr>
                                  </p:subTnLst>
                                </p:cTn>
                              </p:par>
                            </p:childTnLst>
                          </p:cTn>
                        </p:par>
                        <p:par>
                          <p:cTn id="36" fill="hold">
                            <p:stCondLst>
                              <p:cond delay="500"/>
                            </p:stCondLst>
                            <p:childTnLst>
                              <p:par>
                                <p:cTn id="37" presetID="1" presetClass="entr" presetSubtype="0" fill="hold" grpId="0" nodeType="afterEffect">
                                  <p:stCondLst>
                                    <p:cond delay="0"/>
                                  </p:stCondLst>
                                  <p:childTnLst>
                                    <p:set>
                                      <p:cBhvr>
                                        <p:cTn id="38" dur="1" fill="hold">
                                          <p:stCondLst>
                                            <p:cond delay="0"/>
                                          </p:stCondLst>
                                        </p:cTn>
                                        <p:tgtEl>
                                          <p:spTgt spid="3">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3" end="3"/>
                                            </p:txEl>
                                          </p:spTgt>
                                        </p:tgtEl>
                                        <p:attrNameLst>
                                          <p:attrName>ppt_c</p:attrName>
                                        </p:attrNameLst>
                                      </p:cBhvr>
                                      <p:to>
                                        <a:srgbClr val="C0C0C0"/>
                                      </p:to>
                                    </p:animClr>
                                  </p:subTnLst>
                                </p:cTn>
                              </p:par>
                            </p:childTnLst>
                          </p:cTn>
                        </p:par>
                        <p:par>
                          <p:cTn id="39" fill="hold">
                            <p:stCondLst>
                              <p:cond delay="500"/>
                            </p:stCondLst>
                            <p:childTnLst>
                              <p:par>
                                <p:cTn id="40" presetID="1" presetClass="entr" presetSubtype="0" fill="hold" grpId="0" nodeType="after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descr="Happy Simon Cowell GIF by America's Got Talent">
            <a:extLst>
              <a:ext uri="{FF2B5EF4-FFF2-40B4-BE49-F238E27FC236}">
                <a16:creationId xmlns:a16="http://schemas.microsoft.com/office/drawing/2014/main" id="{F9BCF80E-E7DE-4511-852D-89DD03ACED75}"/>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19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02437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6666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EA58E-5085-452F-B281-7ECDB875E12F}"/>
              </a:ext>
            </a:extLst>
          </p:cNvPr>
          <p:cNvSpPr>
            <a:spLocks noGrp="1"/>
          </p:cNvSpPr>
          <p:nvPr>
            <p:ph type="ctrTitle"/>
          </p:nvPr>
        </p:nvSpPr>
        <p:spPr>
          <a:xfrm>
            <a:off x="2122070" y="1976583"/>
            <a:ext cx="7947860" cy="2310448"/>
          </a:xfrm>
        </p:spPr>
        <p:txBody>
          <a:bodyPr>
            <a:normAutofit/>
          </a:bodyPr>
          <a:lstStyle/>
          <a:p>
            <a:r>
              <a:rPr lang="en-US" sz="8000" dirty="0">
                <a:solidFill>
                  <a:schemeClr val="bg1"/>
                </a:solidFill>
                <a:latin typeface="Playfair Display" pitchFamily="2" charset="0"/>
              </a:rPr>
              <a:t>Recap</a:t>
            </a:r>
          </a:p>
        </p:txBody>
      </p:sp>
    </p:spTree>
    <p:extLst>
      <p:ext uri="{BB962C8B-B14F-4D97-AF65-F5344CB8AC3E}">
        <p14:creationId xmlns:p14="http://schemas.microsoft.com/office/powerpoint/2010/main" val="4255773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4C37D-4352-424D-A76E-E7ED00AE4CA5}"/>
              </a:ext>
            </a:extLst>
          </p:cNvPr>
          <p:cNvSpPr>
            <a:spLocks noGrp="1"/>
          </p:cNvSpPr>
          <p:nvPr>
            <p:ph type="title"/>
          </p:nvPr>
        </p:nvSpPr>
        <p:spPr/>
        <p:txBody>
          <a:bodyPr>
            <a:normAutofit/>
          </a:bodyPr>
          <a:lstStyle/>
          <a:p>
            <a:r>
              <a:rPr lang="en-US" sz="4000" dirty="0">
                <a:solidFill>
                  <a:srgbClr val="4C4CFF"/>
                </a:solidFill>
                <a:latin typeface="Lora" pitchFamily="2" charset="0"/>
              </a:rPr>
              <a:t>Chart</a:t>
            </a:r>
          </a:p>
        </p:txBody>
      </p:sp>
      <p:pic>
        <p:nvPicPr>
          <p:cNvPr id="6" name="Picture 5" descr="Chart&#10;&#10;Description automatically generated">
            <a:extLst>
              <a:ext uri="{FF2B5EF4-FFF2-40B4-BE49-F238E27FC236}">
                <a16:creationId xmlns:a16="http://schemas.microsoft.com/office/drawing/2014/main" id="{5A327AB9-28E4-42EE-9AEA-5ECB277B5F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53951" y="1690688"/>
            <a:ext cx="7683500" cy="4802187"/>
          </a:xfrm>
          <a:prstGeom prst="rect">
            <a:avLst/>
          </a:prstGeom>
        </p:spPr>
      </p:pic>
    </p:spTree>
    <p:extLst>
      <p:ext uri="{BB962C8B-B14F-4D97-AF65-F5344CB8AC3E}">
        <p14:creationId xmlns:p14="http://schemas.microsoft.com/office/powerpoint/2010/main" val="21145578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4C37D-4352-424D-A76E-E7ED00AE4CA5}"/>
              </a:ext>
            </a:extLst>
          </p:cNvPr>
          <p:cNvSpPr>
            <a:spLocks noGrp="1"/>
          </p:cNvSpPr>
          <p:nvPr>
            <p:ph type="title"/>
          </p:nvPr>
        </p:nvSpPr>
        <p:spPr/>
        <p:txBody>
          <a:bodyPr>
            <a:normAutofit/>
          </a:bodyPr>
          <a:lstStyle/>
          <a:p>
            <a:r>
              <a:rPr lang="en-US" sz="3600" dirty="0">
                <a:solidFill>
                  <a:srgbClr val="4C4CFF"/>
                </a:solidFill>
                <a:latin typeface="Lora" pitchFamily="2" charset="0"/>
              </a:rPr>
              <a:t>Final notes - </a:t>
            </a:r>
            <a:r>
              <a:rPr lang="en-US" sz="3600" dirty="0" err="1">
                <a:solidFill>
                  <a:srgbClr val="4C4CFF"/>
                </a:solidFill>
                <a:latin typeface="Lora" pitchFamily="2" charset="0"/>
              </a:rPr>
              <a:t>Preattentive</a:t>
            </a:r>
            <a:r>
              <a:rPr lang="en-US" sz="3600" dirty="0">
                <a:solidFill>
                  <a:srgbClr val="4C4CFF"/>
                </a:solidFill>
                <a:latin typeface="Lora" pitchFamily="2" charset="0"/>
              </a:rPr>
              <a:t> attention</a:t>
            </a:r>
          </a:p>
        </p:txBody>
      </p:sp>
      <p:sp>
        <p:nvSpPr>
          <p:cNvPr id="3" name="Content Placeholder 2">
            <a:extLst>
              <a:ext uri="{FF2B5EF4-FFF2-40B4-BE49-F238E27FC236}">
                <a16:creationId xmlns:a16="http://schemas.microsoft.com/office/drawing/2014/main" id="{36DCD251-0CF0-415E-895B-59016B0AC502}"/>
              </a:ext>
            </a:extLst>
          </p:cNvPr>
          <p:cNvSpPr>
            <a:spLocks noGrp="1"/>
          </p:cNvSpPr>
          <p:nvPr>
            <p:ph idx="1"/>
          </p:nvPr>
        </p:nvSpPr>
        <p:spPr>
          <a:xfrm>
            <a:off x="838200" y="2274501"/>
            <a:ext cx="10001435" cy="4065974"/>
          </a:xfrm>
        </p:spPr>
        <p:txBody>
          <a:bodyPr>
            <a:normAutofit fontScale="85000" lnSpcReduction="20000"/>
          </a:bodyPr>
          <a:lstStyle/>
          <a:p>
            <a:pPr marL="0" indent="0">
              <a:buNone/>
            </a:pPr>
            <a:r>
              <a:rPr lang="en-US" sz="1600" dirty="0">
                <a:latin typeface="AvenirNext LT Pro Regular" panose="020B0504020202020204" pitchFamily="34" charset="0"/>
                <a:cs typeface="Segoe UI Light" panose="020B0502040204020203" pitchFamily="34" charset="0"/>
              </a:rPr>
              <a:t>Fiji, French Polynesia, Samoa, Tunisia, Iceland, Ethiopia, Kazakhstan, Mauritius, Namibia, Guam, Cameroon, Tonga, Kenya, Turkey, Afghanistan, Kiribati, India, Finland, Pakistan, Micronesia, Ukraine, Democratic Republic of Congo, Timor, Ghana, Guatemala, Uganda, Serbia, Mali, South Sudan, Angola, Maldives, Botswana, Algeria, South Africa, Burkina Faso, Gambia, Equatorial Guinea, Djibouti, Central African Republic, Eritrea, Mozambique, Malawi, Gabon, Sierra Leone, Guinea, Senegal, Niger, Benin, Sao Tome and Principe, Kyrgyzstan, Lithuania, Liberia, Cote d'Ivoire, Togo, Sudan, Burundi, Rwanda, Guinea-Bissau, Mauritania, Comoros, Tanzania, Swaziland, Mayotte, Zambia, Congo, Lesotho, Philippines, Madagascar, Reunion, Bangladesh, Cape Verde, Western Sahara, United Kingdom, Belarus, Croatia, Indonesia, Ireland, Turkmenistan, Nigeria, Poland, Somalia, New Caledonia, Russia, Tajikistan, Norway, Saint Vincent and the Grenadines, Vietnam, Zimbabwe, North Korea, South Korea, Guadeloupe, Sweden, Chad, Myanmar, Saint Lucia, Mexico, Bhutan, Uzbekistan, Haiti, Cuba, Cambodia, France, Bosnia and Herzegovina, Yemen, Dominican Republic, Albania, Montenegro, Thailand, Martinique, Malaysia, Macedonia, Slovenia, Mongolia, Portugal, Laos, Barbados, Moldova, Nepal, Iran, Kuwait, United States Virgin Islands, Antigua and Barbuda, Singapore, Azerbaijan, Macao, Nicaragua, Netherlands Antilles, Aruba, Hong Kong, China, Armenia, Bahamas, Latvia, Denmark, Georgia, Greece, Grenada, Vanuatu, Solomon Islands, Lebanon, Puerto Rico, Bahrain, Trinidad and Tobago, Egypt, Libya, Morocco, El Salvador, United Arab Emirates, Sri Lanka, Qatar, Italy, Syria, Iraq, Hungary, Taiwan, Cyprus, Jordan, Jamaica, Romania, Belize, Israel, Palestine, Saudi Arabia, Oman, French Guiana, Brazil, Brunei, Papua New Guinea, Chile, Colombia, Malta, Greenland, Germany, Ecuador, Suriname, Venezuela, Bolivia, Guyana, Panama, Spain, Honduras, Costa Rica, Estonia, Japan, Uruguay, Netherlands, United States, Paraguay, Austria, Peru, Slovakia, Belgium, Argentina, Western Africa, Low-income countries, Bulgaria, Australia, New Zealand, Czech Republic, Least developed countries, Sub-Saharan Africa, Southern Asia, Eastern Africa, South-Central Asia, Middle Africa, Africa, Luxembourg, Seychelles, Switzerland, Lower-middle-income countries, Canada, Melanesia, Less developed regions, excluding China, Less developed regions, Northern Africa, Asia, Less developed regions, excluding least developed countries, Middle-income countries, Western Asia, Eastern Asia, South-Eastern Asia, Upper-middle-income countries, World, Southern Africa, Central America, Polynesia, Latin America and the Caribbean, Caribbean, South America, Micronesia (region), Micronesia (country), Central Asia, Eastern Europe, Serbia (including Kosovo), Curacao, Oceania, Europe, Southern Europe, More developed regions, High-income countries, Western Europe, Northern Europe, Northern America, Channel Islands, and Australia/New Zealand</a:t>
            </a:r>
            <a:endParaRPr lang="en-US" sz="1600" b="1" i="1" dirty="0">
              <a:latin typeface="AvenirNext LT Pro Regular" panose="020B0504020202020204" pitchFamily="34" charset="0"/>
              <a:cs typeface="Segoe UI Light" panose="020B0502040204020203" pitchFamily="34" charset="0"/>
            </a:endParaRPr>
          </a:p>
        </p:txBody>
      </p:sp>
      <p:sp>
        <p:nvSpPr>
          <p:cNvPr id="4" name="Title 1">
            <a:extLst>
              <a:ext uri="{FF2B5EF4-FFF2-40B4-BE49-F238E27FC236}">
                <a16:creationId xmlns:a16="http://schemas.microsoft.com/office/drawing/2014/main" id="{A8C2998C-16E8-41D8-9BE4-6AD555CFA1E9}"/>
              </a:ext>
            </a:extLst>
          </p:cNvPr>
          <p:cNvSpPr txBox="1">
            <a:spLocks/>
          </p:cNvSpPr>
          <p:nvPr/>
        </p:nvSpPr>
        <p:spPr>
          <a:xfrm>
            <a:off x="838200" y="1473693"/>
            <a:ext cx="10116845" cy="63031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latin typeface="Avenir Next LT Pro" panose="020B0504020202020204" pitchFamily="34" charset="0"/>
              </a:rPr>
              <a:t>Find Israel</a:t>
            </a:r>
          </a:p>
        </p:txBody>
      </p:sp>
    </p:spTree>
    <p:extLst>
      <p:ext uri="{BB962C8B-B14F-4D97-AF65-F5344CB8AC3E}">
        <p14:creationId xmlns:p14="http://schemas.microsoft.com/office/powerpoint/2010/main" val="2270443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C0C0C0"/>
                                      </p:to>
                                    </p:animClr>
                                  </p:subTnLst>
                                </p:cTn>
                              </p:par>
                              <p:par>
                                <p:cTn id="8" presetID="1"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16D476C0-DB72-41A6-A9E8-C716FDFFE82B}"/>
              </a:ext>
            </a:extLst>
          </p:cNvPr>
          <p:cNvSpPr>
            <a:spLocks noGrp="1"/>
          </p:cNvSpPr>
          <p:nvPr>
            <p:ph type="title"/>
          </p:nvPr>
        </p:nvSpPr>
        <p:spPr>
          <a:xfrm>
            <a:off x="838200" y="365125"/>
            <a:ext cx="10515600" cy="1325563"/>
          </a:xfrm>
        </p:spPr>
        <p:txBody>
          <a:bodyPr>
            <a:normAutofit/>
          </a:bodyPr>
          <a:lstStyle/>
          <a:p>
            <a:r>
              <a:rPr lang="en-US" sz="3600">
                <a:solidFill>
                  <a:srgbClr val="4C4CFF"/>
                </a:solidFill>
                <a:latin typeface="Lora" pitchFamily="2" charset="0"/>
              </a:rPr>
              <a:t>Final notes - </a:t>
            </a:r>
            <a:r>
              <a:rPr lang="en-US" sz="3600" dirty="0" err="1">
                <a:solidFill>
                  <a:srgbClr val="4C4CFF"/>
                </a:solidFill>
                <a:latin typeface="Lora" pitchFamily="2" charset="0"/>
              </a:rPr>
              <a:t>Preattentive</a:t>
            </a:r>
            <a:r>
              <a:rPr lang="en-US" sz="3600" dirty="0">
                <a:solidFill>
                  <a:srgbClr val="4C4CFF"/>
                </a:solidFill>
                <a:latin typeface="Lora" pitchFamily="2" charset="0"/>
              </a:rPr>
              <a:t> attention</a:t>
            </a:r>
          </a:p>
        </p:txBody>
      </p:sp>
      <p:sp>
        <p:nvSpPr>
          <p:cNvPr id="7" name="Title 1">
            <a:extLst>
              <a:ext uri="{FF2B5EF4-FFF2-40B4-BE49-F238E27FC236}">
                <a16:creationId xmlns:a16="http://schemas.microsoft.com/office/drawing/2014/main" id="{B883C0AB-223E-4BD1-B33A-1822EEFE8F9D}"/>
              </a:ext>
            </a:extLst>
          </p:cNvPr>
          <p:cNvSpPr txBox="1">
            <a:spLocks/>
          </p:cNvSpPr>
          <p:nvPr/>
        </p:nvSpPr>
        <p:spPr>
          <a:xfrm>
            <a:off x="838200" y="1473693"/>
            <a:ext cx="10116845" cy="63031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latin typeface="Avenir Next LT Pro" panose="020B0504020202020204" pitchFamily="34" charset="0"/>
              </a:rPr>
              <a:t>Find Israel</a:t>
            </a:r>
          </a:p>
        </p:txBody>
      </p:sp>
      <p:sp>
        <p:nvSpPr>
          <p:cNvPr id="10" name="Content Placeholder 2">
            <a:extLst>
              <a:ext uri="{FF2B5EF4-FFF2-40B4-BE49-F238E27FC236}">
                <a16:creationId xmlns:a16="http://schemas.microsoft.com/office/drawing/2014/main" id="{DCF07FE3-5C55-40EB-A8A3-C4D51E55EAD3}"/>
              </a:ext>
            </a:extLst>
          </p:cNvPr>
          <p:cNvSpPr>
            <a:spLocks noGrp="1"/>
          </p:cNvSpPr>
          <p:nvPr>
            <p:ph idx="1"/>
          </p:nvPr>
        </p:nvSpPr>
        <p:spPr>
          <a:xfrm>
            <a:off x="838200" y="2274501"/>
            <a:ext cx="10001435" cy="4065974"/>
          </a:xfrm>
        </p:spPr>
        <p:txBody>
          <a:bodyPr>
            <a:normAutofit fontScale="85000" lnSpcReduction="20000"/>
          </a:bodyPr>
          <a:lstStyle/>
          <a:p>
            <a:pPr marL="0" indent="0">
              <a:buNone/>
            </a:pPr>
            <a:r>
              <a:rPr lang="en-US" sz="1600" dirty="0">
                <a:solidFill>
                  <a:srgbClr val="C0C0C0"/>
                </a:solidFill>
                <a:latin typeface="AvenirNext LT Pro Regular" panose="020B0504020202020204" pitchFamily="34" charset="0"/>
                <a:cs typeface="Segoe UI Light" panose="020B0502040204020203" pitchFamily="34" charset="0"/>
              </a:rPr>
              <a:t>Fiji, French Polynesia, Samoa, Tunisia, Iceland, Ethiopia, Kazakhstan, Mauritius, Namibia, Guam, Cameroon, Tonga, Kenya, Turkey, Afghanistan, Kiribati, India, Finland, Pakistan, Micronesia, Ukraine, Democratic Republic of Congo, Timor, Ghana, Guatemala, Uganda, Serbia, Mali, South Sudan, Angola, Maldives, Botswana, Algeria, South Africa, Burkina Faso, Gambia, Equatorial Guinea, Djibouti, Central African Republic, Eritrea, Mozambique, Malawi, Gabon, Sierra Leone, Guinea, Senegal, Niger, Benin, Sao Tome and Principe, Kyrgyzstan, Lithuania, Liberia, Cote d'Ivoire, Togo, Sudan, Burundi, Rwanda, Guinea-Bissau, Mauritania, Comoros, Tanzania, Swaziland, Mayotte, Zambia, Congo, Lesotho, Philippines, Madagascar, Reunion, Bangladesh, Cape Verde, Western Sahara, United Kingdom, Belarus, Croatia, Indonesia, Ireland, Turkmenistan, Nigeria, Poland, Somalia, New Caledonia, Russia, Tajikistan, Norway, Saint Vincent and the Grenadines, Vietnam, Zimbabwe, North Korea, South Korea, Guadeloupe, Sweden, Chad, Myanmar, Saint Lucia, Mexico, Bhutan, Uzbekistan, Haiti, Cuba, Cambodia, France, Bosnia and Herzegovina, Yemen, Dominican Republic, Albania, Montenegro, Thailand, Martinique, Malaysia, Macedonia, Slovenia, Mongolia, Portugal, Laos, Barbados, Moldova, Nepal, Iran, Kuwait, United States Virgin Islands, Antigua and Barbuda, Singapore, Azerbaijan, Macao, Nicaragua, Netherlands Antilles, Aruba, Hong Kong, China, Armenia, Bahamas, Latvia, Denmark, Georgia, Greece, Grenada, Vanuatu, Solomon Islands, Lebanon, Puerto Rico, Bahrain, Trinidad and Tobago, Egypt, Libya, Morocco, El Salvador, United Arab Emirates, Sri Lanka, Qatar, Italy, Syria, Iraq, Hungary, Taiwan, Cyprus, Jordan, Jamaica, Romania, Belize, </a:t>
            </a:r>
            <a:r>
              <a:rPr lang="en-US" sz="1600" b="1" dirty="0">
                <a:latin typeface="AvenirNext LT Pro Regular" panose="020B0504020202020204" pitchFamily="34" charset="0"/>
                <a:cs typeface="Segoe UI Light" panose="020B0502040204020203" pitchFamily="34" charset="0"/>
              </a:rPr>
              <a:t>Israel</a:t>
            </a:r>
            <a:r>
              <a:rPr lang="en-US" sz="1600" dirty="0">
                <a:solidFill>
                  <a:srgbClr val="C0C0C0"/>
                </a:solidFill>
                <a:latin typeface="AvenirNext LT Pro Regular" panose="020B0504020202020204" pitchFamily="34" charset="0"/>
                <a:cs typeface="Segoe UI Light" panose="020B0502040204020203" pitchFamily="34" charset="0"/>
              </a:rPr>
              <a:t>, Palestine, Saudi Arabia, Oman, French Guiana, Brazil, Brunei, Papua New Guinea, Chile, Colombia, Malta, Greenland, Germany, Ecuador, Suriname, Venezuela, Bolivia, Guyana, Panama, Spain, Honduras, Costa Rica, Estonia, Japan, Uruguay, Netherlands, United States, Paraguay, Austria, Peru, Slovakia, Belgium, Argentina, Western Africa, Low-income countries, Bulgaria, Australia, New Zealand, Czech Republic, Least developed countries, Sub-Saharan Africa, Southern Asia, Eastern Africa, South-Central Asia, Middle Africa, Africa, Luxembourg, Seychelles, Switzerland, Lower-middle-income countries, Canada, Melanesia, Less developed regions, excluding China, Less developed regions, Northern Africa, Asia, Less developed regions, excluding least developed countries, Middle-income countries, Western Asia, Eastern Asia, South-Eastern Asia, Upper-middle-income countries, World, Southern Africa, Central America, Polynesia, Latin America and the Caribbean, Caribbean, South America, Micronesia (region), Micronesia (country), Central Asia, Eastern Europe, Serbia (including Kosovo), Curacao, Oceania, Europe, Southern Europe, More developed regions, High-income countries, Western Europe, Northern Europe, Northern America, Channel Islands, and Australia/New Zealand</a:t>
            </a:r>
            <a:endParaRPr lang="en-US" sz="1600" b="1" i="1" dirty="0">
              <a:solidFill>
                <a:srgbClr val="C0C0C0"/>
              </a:solidFill>
              <a:latin typeface="AvenirNext LT Pro Regular" panose="020B0504020202020204" pitchFamily="34" charset="0"/>
              <a:cs typeface="Segoe UI Light" panose="020B0502040204020203" pitchFamily="34" charset="0"/>
            </a:endParaRPr>
          </a:p>
        </p:txBody>
      </p:sp>
    </p:spTree>
    <p:extLst>
      <p:ext uri="{BB962C8B-B14F-4D97-AF65-F5344CB8AC3E}">
        <p14:creationId xmlns:p14="http://schemas.microsoft.com/office/powerpoint/2010/main" val="20688591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6666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EA58E-5085-452F-B281-7ECDB875E12F}"/>
              </a:ext>
            </a:extLst>
          </p:cNvPr>
          <p:cNvSpPr>
            <a:spLocks noGrp="1"/>
          </p:cNvSpPr>
          <p:nvPr>
            <p:ph type="ctrTitle"/>
          </p:nvPr>
        </p:nvSpPr>
        <p:spPr>
          <a:xfrm>
            <a:off x="2122070" y="1976583"/>
            <a:ext cx="7947860" cy="2310448"/>
          </a:xfrm>
        </p:spPr>
        <p:txBody>
          <a:bodyPr>
            <a:normAutofit/>
          </a:bodyPr>
          <a:lstStyle/>
          <a:p>
            <a:r>
              <a:rPr lang="en-US" sz="8800" dirty="0">
                <a:solidFill>
                  <a:schemeClr val="bg1"/>
                </a:solidFill>
                <a:latin typeface="Playfair Display" pitchFamily="2" charset="0"/>
              </a:rPr>
              <a:t>Thank you</a:t>
            </a:r>
          </a:p>
        </p:txBody>
      </p:sp>
    </p:spTree>
    <p:extLst>
      <p:ext uri="{BB962C8B-B14F-4D97-AF65-F5344CB8AC3E}">
        <p14:creationId xmlns:p14="http://schemas.microsoft.com/office/powerpoint/2010/main" val="25823760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4C37D-4352-424D-A76E-E7ED00AE4CA5}"/>
              </a:ext>
            </a:extLst>
          </p:cNvPr>
          <p:cNvSpPr>
            <a:spLocks noGrp="1"/>
          </p:cNvSpPr>
          <p:nvPr>
            <p:ph type="title"/>
          </p:nvPr>
        </p:nvSpPr>
        <p:spPr/>
        <p:txBody>
          <a:bodyPr/>
          <a:lstStyle/>
          <a:p>
            <a:r>
              <a:rPr lang="en-US" dirty="0">
                <a:solidFill>
                  <a:srgbClr val="4C4CFF"/>
                </a:solidFill>
                <a:latin typeface="Lora" pitchFamily="2" charset="0"/>
              </a:rPr>
              <a:t>Data Visualization - Examples</a:t>
            </a:r>
          </a:p>
        </p:txBody>
      </p:sp>
      <p:pic>
        <p:nvPicPr>
          <p:cNvPr id="4" name="Picture 2" descr="Data Visualization Reference Guides — Cool Infographics">
            <a:extLst>
              <a:ext uri="{FF2B5EF4-FFF2-40B4-BE49-F238E27FC236}">
                <a16:creationId xmlns:a16="http://schemas.microsoft.com/office/drawing/2014/main" id="{1A7A0AE5-A825-430C-B0FE-7C204CA674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29046" y="1513359"/>
            <a:ext cx="6933908" cy="49022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77402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4C37D-4352-424D-A76E-E7ED00AE4CA5}"/>
              </a:ext>
            </a:extLst>
          </p:cNvPr>
          <p:cNvSpPr>
            <a:spLocks noGrp="1"/>
          </p:cNvSpPr>
          <p:nvPr>
            <p:ph type="title"/>
          </p:nvPr>
        </p:nvSpPr>
        <p:spPr/>
        <p:txBody>
          <a:bodyPr/>
          <a:lstStyle/>
          <a:p>
            <a:r>
              <a:rPr lang="en-US" dirty="0">
                <a:solidFill>
                  <a:srgbClr val="4C4CFF"/>
                </a:solidFill>
                <a:latin typeface="Lora" pitchFamily="2" charset="0"/>
              </a:rPr>
              <a:t>Data Visualization</a:t>
            </a:r>
          </a:p>
        </p:txBody>
      </p:sp>
      <p:sp>
        <p:nvSpPr>
          <p:cNvPr id="3" name="Content Placeholder 2">
            <a:extLst>
              <a:ext uri="{FF2B5EF4-FFF2-40B4-BE49-F238E27FC236}">
                <a16:creationId xmlns:a16="http://schemas.microsoft.com/office/drawing/2014/main" id="{36DCD251-0CF0-415E-895B-59016B0AC502}"/>
              </a:ext>
            </a:extLst>
          </p:cNvPr>
          <p:cNvSpPr>
            <a:spLocks noGrp="1"/>
          </p:cNvSpPr>
          <p:nvPr>
            <p:ph idx="1"/>
          </p:nvPr>
        </p:nvSpPr>
        <p:spPr/>
        <p:txBody>
          <a:bodyPr>
            <a:normAutofit/>
          </a:bodyPr>
          <a:lstStyle/>
          <a:p>
            <a:pPr marL="0" indent="0">
              <a:buNone/>
            </a:pPr>
            <a:r>
              <a:rPr lang="en-US" sz="3200" dirty="0">
                <a:latin typeface="AvenirNext LT Pro Regular" panose="020B0504020202020204" pitchFamily="34" charset="0"/>
                <a:cs typeface="Segoe UI Light" panose="020B0502040204020203" pitchFamily="34" charset="0"/>
              </a:rPr>
              <a:t>Data visualization is the </a:t>
            </a:r>
            <a:r>
              <a:rPr lang="en-US" sz="3200" b="1" dirty="0">
                <a:latin typeface="AvenirNext LT Pro Regular" panose="020B0504020202020204" pitchFamily="34" charset="0"/>
                <a:cs typeface="Segoe UI Light" panose="020B0502040204020203" pitchFamily="34" charset="0"/>
              </a:rPr>
              <a:t>representation of data </a:t>
            </a:r>
            <a:r>
              <a:rPr lang="en-US" sz="3200" dirty="0">
                <a:latin typeface="AvenirNext LT Pro Regular" panose="020B0504020202020204" pitchFamily="34" charset="0"/>
                <a:cs typeface="Segoe UI Light" panose="020B0502040204020203" pitchFamily="34" charset="0"/>
              </a:rPr>
              <a:t>through use of common graphics, such as charts, plots, infographics, and even animations. These </a:t>
            </a:r>
            <a:r>
              <a:rPr lang="en-US" sz="3200" b="1" dirty="0">
                <a:latin typeface="AvenirNext LT Pro Regular" panose="020B0504020202020204" pitchFamily="34" charset="0"/>
                <a:cs typeface="Segoe UI Light" panose="020B0502040204020203" pitchFamily="34" charset="0"/>
              </a:rPr>
              <a:t>visual displays of information</a:t>
            </a:r>
            <a:r>
              <a:rPr lang="en-US" sz="3200" dirty="0">
                <a:latin typeface="AvenirNext LT Pro Regular" panose="020B0504020202020204" pitchFamily="34" charset="0"/>
                <a:cs typeface="Segoe UI Light" panose="020B0502040204020203" pitchFamily="34" charset="0"/>
              </a:rPr>
              <a:t> communicate complex data relationships and data-driven insights in a way that is </a:t>
            </a:r>
            <a:r>
              <a:rPr lang="en-US" sz="3200" b="1" dirty="0">
                <a:latin typeface="AvenirNext LT Pro Regular" panose="020B0504020202020204" pitchFamily="34" charset="0"/>
                <a:cs typeface="Segoe UI Light" panose="020B0502040204020203" pitchFamily="34" charset="0"/>
              </a:rPr>
              <a:t>easy to understand.</a:t>
            </a:r>
          </a:p>
          <a:p>
            <a:pPr marL="0" indent="0">
              <a:buNone/>
            </a:pPr>
            <a:r>
              <a:rPr lang="en-US" sz="2400" b="1" i="1" dirty="0">
                <a:latin typeface="AvenirNext LT Pro Regular" panose="020B0504020202020204" pitchFamily="34" charset="0"/>
                <a:cs typeface="Segoe UI Light" panose="020B0502040204020203" pitchFamily="34" charset="0"/>
              </a:rPr>
              <a:t>~ IBM</a:t>
            </a:r>
          </a:p>
        </p:txBody>
      </p:sp>
    </p:spTree>
    <p:extLst>
      <p:ext uri="{BB962C8B-B14F-4D97-AF65-F5344CB8AC3E}">
        <p14:creationId xmlns:p14="http://schemas.microsoft.com/office/powerpoint/2010/main" val="22467176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6666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EA58E-5085-452F-B281-7ECDB875E12F}"/>
              </a:ext>
            </a:extLst>
          </p:cNvPr>
          <p:cNvSpPr>
            <a:spLocks noGrp="1"/>
          </p:cNvSpPr>
          <p:nvPr>
            <p:ph type="ctrTitle"/>
          </p:nvPr>
        </p:nvSpPr>
        <p:spPr>
          <a:xfrm>
            <a:off x="2122070" y="2570969"/>
            <a:ext cx="8735320" cy="1716061"/>
          </a:xfrm>
        </p:spPr>
        <p:txBody>
          <a:bodyPr>
            <a:noAutofit/>
          </a:bodyPr>
          <a:lstStyle/>
          <a:p>
            <a:pPr algn="l"/>
            <a:r>
              <a:rPr lang="en-US" sz="8000" b="1" dirty="0">
                <a:solidFill>
                  <a:schemeClr val="bg1"/>
                </a:solidFill>
                <a:latin typeface="Playfair Display" pitchFamily="2" charset="0"/>
              </a:rPr>
              <a:t>Practical example</a:t>
            </a:r>
          </a:p>
        </p:txBody>
      </p:sp>
    </p:spTree>
    <p:extLst>
      <p:ext uri="{BB962C8B-B14F-4D97-AF65-F5344CB8AC3E}">
        <p14:creationId xmlns:p14="http://schemas.microsoft.com/office/powerpoint/2010/main" val="18147188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4C37D-4352-424D-A76E-E7ED00AE4CA5}"/>
              </a:ext>
            </a:extLst>
          </p:cNvPr>
          <p:cNvSpPr>
            <a:spLocks noGrp="1"/>
          </p:cNvSpPr>
          <p:nvPr>
            <p:ph type="title"/>
          </p:nvPr>
        </p:nvSpPr>
        <p:spPr/>
        <p:txBody>
          <a:bodyPr>
            <a:normAutofit/>
          </a:bodyPr>
          <a:lstStyle/>
          <a:p>
            <a:r>
              <a:rPr lang="en-US" sz="4000" dirty="0">
                <a:solidFill>
                  <a:srgbClr val="4C4CFF"/>
                </a:solidFill>
                <a:latin typeface="Lora" pitchFamily="2" charset="0"/>
              </a:rPr>
              <a:t>Analytical request</a:t>
            </a:r>
          </a:p>
        </p:txBody>
      </p:sp>
      <p:sp>
        <p:nvSpPr>
          <p:cNvPr id="3" name="Content Placeholder 2">
            <a:extLst>
              <a:ext uri="{FF2B5EF4-FFF2-40B4-BE49-F238E27FC236}">
                <a16:creationId xmlns:a16="http://schemas.microsoft.com/office/drawing/2014/main" id="{36DCD251-0CF0-415E-895B-59016B0AC502}"/>
              </a:ext>
            </a:extLst>
          </p:cNvPr>
          <p:cNvSpPr>
            <a:spLocks noGrp="1"/>
          </p:cNvSpPr>
          <p:nvPr>
            <p:ph idx="1"/>
          </p:nvPr>
        </p:nvSpPr>
        <p:spPr/>
        <p:txBody>
          <a:bodyPr>
            <a:normAutofit/>
          </a:bodyPr>
          <a:lstStyle/>
          <a:p>
            <a:pPr marL="0" indent="0">
              <a:buNone/>
            </a:pPr>
            <a:r>
              <a:rPr lang="en-US" sz="4000" dirty="0">
                <a:latin typeface="AvenirNext LT Pro Regular" panose="020B0504020202020204" pitchFamily="34" charset="0"/>
                <a:cs typeface="Segoe UI Light" panose="020B0502040204020203" pitchFamily="34" charset="0"/>
              </a:rPr>
              <a:t>How has Israel’s life expectancy changed across the years compared to other countries?</a:t>
            </a:r>
            <a:endParaRPr lang="en-US" sz="4000" b="1" i="1" dirty="0">
              <a:latin typeface="AvenirNext LT Pro Regular" panose="020B0504020202020204" pitchFamily="34" charset="0"/>
              <a:cs typeface="Segoe UI Light" panose="020B0502040204020203" pitchFamily="34" charset="0"/>
            </a:endParaRPr>
          </a:p>
        </p:txBody>
      </p:sp>
    </p:spTree>
    <p:extLst>
      <p:ext uri="{BB962C8B-B14F-4D97-AF65-F5344CB8AC3E}">
        <p14:creationId xmlns:p14="http://schemas.microsoft.com/office/powerpoint/2010/main" val="15978948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4C37D-4352-424D-A76E-E7ED00AE4CA5}"/>
              </a:ext>
            </a:extLst>
          </p:cNvPr>
          <p:cNvSpPr>
            <a:spLocks noGrp="1"/>
          </p:cNvSpPr>
          <p:nvPr>
            <p:ph type="title"/>
          </p:nvPr>
        </p:nvSpPr>
        <p:spPr/>
        <p:txBody>
          <a:bodyPr>
            <a:normAutofit/>
          </a:bodyPr>
          <a:lstStyle/>
          <a:p>
            <a:r>
              <a:rPr lang="en-US" sz="4000" dirty="0">
                <a:solidFill>
                  <a:srgbClr val="4C4CFF"/>
                </a:solidFill>
                <a:latin typeface="Lora" pitchFamily="2" charset="0"/>
              </a:rPr>
              <a:t>Present the data</a:t>
            </a:r>
          </a:p>
        </p:txBody>
      </p:sp>
      <p:pic>
        <p:nvPicPr>
          <p:cNvPr id="5" name="Picture 4" descr="Graphical user interface, application&#10;&#10;Description automatically generated">
            <a:extLst>
              <a:ext uri="{FF2B5EF4-FFF2-40B4-BE49-F238E27FC236}">
                <a16:creationId xmlns:a16="http://schemas.microsoft.com/office/drawing/2014/main" id="{7686CD69-A6E8-44FB-86F6-10513C3C68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7551" y="1624143"/>
            <a:ext cx="1646376" cy="11452504"/>
          </a:xfrm>
          <a:prstGeom prst="rect">
            <a:avLst/>
          </a:prstGeom>
        </p:spPr>
      </p:pic>
      <p:pic>
        <p:nvPicPr>
          <p:cNvPr id="1026" name="Picture 2" descr="Tiny piece of paper Memes - Imgflip">
            <a:extLst>
              <a:ext uri="{FF2B5EF4-FFF2-40B4-BE49-F238E27FC236}">
                <a16:creationId xmlns:a16="http://schemas.microsoft.com/office/drawing/2014/main" id="{9249268C-4F59-445C-8F29-BCAC36CA1F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84559" y="2108153"/>
            <a:ext cx="6149350" cy="3788793"/>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a:extLst>
              <a:ext uri="{FF2B5EF4-FFF2-40B4-BE49-F238E27FC236}">
                <a16:creationId xmlns:a16="http://schemas.microsoft.com/office/drawing/2014/main" id="{3EF0779A-17A2-4C36-8229-2177DBD6FE43}"/>
              </a:ext>
            </a:extLst>
          </p:cNvPr>
          <p:cNvCxnSpPr>
            <a:cxnSpLocks/>
          </p:cNvCxnSpPr>
          <p:nvPr/>
        </p:nvCxnSpPr>
        <p:spPr>
          <a:xfrm>
            <a:off x="1664654" y="5218530"/>
            <a:ext cx="0" cy="1217781"/>
          </a:xfrm>
          <a:prstGeom prst="straightConnector1">
            <a:avLst/>
          </a:prstGeom>
          <a:ln w="28575">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8BB2219C-4C52-435A-B7BE-CF0D3A1D74F3}"/>
              </a:ext>
            </a:extLst>
          </p:cNvPr>
          <p:cNvCxnSpPr>
            <a:stCxn id="2" idx="1"/>
          </p:cNvCxnSpPr>
          <p:nvPr/>
        </p:nvCxnSpPr>
        <p:spPr>
          <a:xfrm flipV="1">
            <a:off x="838200" y="1027906"/>
            <a:ext cx="4346359" cy="1"/>
          </a:xfrm>
          <a:prstGeom prst="line">
            <a:avLst/>
          </a:prstGeom>
          <a:ln w="38100">
            <a:solidFill>
              <a:srgbClr val="4C4C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2948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2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4C37D-4352-424D-A76E-E7ED00AE4CA5}"/>
              </a:ext>
            </a:extLst>
          </p:cNvPr>
          <p:cNvSpPr>
            <a:spLocks noGrp="1"/>
          </p:cNvSpPr>
          <p:nvPr>
            <p:ph type="title"/>
          </p:nvPr>
        </p:nvSpPr>
        <p:spPr/>
        <p:txBody>
          <a:bodyPr>
            <a:normAutofit/>
          </a:bodyPr>
          <a:lstStyle/>
          <a:p>
            <a:r>
              <a:rPr lang="en-US" sz="4000" b="1" dirty="0">
                <a:solidFill>
                  <a:srgbClr val="4C4CFF"/>
                </a:solidFill>
                <a:latin typeface="Lora" pitchFamily="2" charset="0"/>
              </a:rPr>
              <a:t>Visualize</a:t>
            </a:r>
            <a:r>
              <a:rPr lang="en-US" sz="4000" dirty="0">
                <a:solidFill>
                  <a:srgbClr val="4C4CFF"/>
                </a:solidFill>
                <a:latin typeface="Lora" pitchFamily="2" charset="0"/>
              </a:rPr>
              <a:t> the data</a:t>
            </a:r>
          </a:p>
        </p:txBody>
      </p:sp>
      <p:sp>
        <p:nvSpPr>
          <p:cNvPr id="8" name="Content Placeholder 2">
            <a:extLst>
              <a:ext uri="{FF2B5EF4-FFF2-40B4-BE49-F238E27FC236}">
                <a16:creationId xmlns:a16="http://schemas.microsoft.com/office/drawing/2014/main" id="{CD42C1E0-CED2-4E80-B965-500C00E3190A}"/>
              </a:ext>
            </a:extLst>
          </p:cNvPr>
          <p:cNvSpPr>
            <a:spLocks noGrp="1"/>
          </p:cNvSpPr>
          <p:nvPr>
            <p:ph idx="1"/>
          </p:nvPr>
        </p:nvSpPr>
        <p:spPr>
          <a:xfrm>
            <a:off x="838200" y="1825625"/>
            <a:ext cx="10515600" cy="4351338"/>
          </a:xfrm>
        </p:spPr>
        <p:txBody>
          <a:bodyPr>
            <a:normAutofit/>
          </a:bodyPr>
          <a:lstStyle/>
          <a:p>
            <a:pPr marL="0" indent="0">
              <a:buNone/>
            </a:pPr>
            <a:r>
              <a:rPr lang="en-US" sz="3000" dirty="0">
                <a:latin typeface="AvenirNext LT Pro Regular" panose="020B0504020202020204" pitchFamily="34" charset="0"/>
                <a:cs typeface="Segoe UI Light" panose="020B0502040204020203" pitchFamily="34" charset="0"/>
              </a:rPr>
              <a:t>What data do we </a:t>
            </a:r>
            <a:r>
              <a:rPr lang="en-US" sz="3000" b="1" dirty="0">
                <a:latin typeface="AvenirNext LT Pro Regular" panose="020B0504020202020204" pitchFamily="34" charset="0"/>
                <a:cs typeface="Segoe UI Light" panose="020B0502040204020203" pitchFamily="34" charset="0"/>
              </a:rPr>
              <a:t>need</a:t>
            </a:r>
            <a:r>
              <a:rPr lang="en-US" sz="3000" dirty="0">
                <a:latin typeface="AvenirNext LT Pro Regular" panose="020B0504020202020204" pitchFamily="34" charset="0"/>
                <a:cs typeface="Segoe UI Light" panose="020B0502040204020203" pitchFamily="34" charset="0"/>
              </a:rPr>
              <a:t>?</a:t>
            </a:r>
          </a:p>
          <a:p>
            <a:r>
              <a:rPr lang="en-US" sz="3000" dirty="0">
                <a:latin typeface="AvenirNext LT Pro Regular" panose="020B0504020202020204" pitchFamily="34" charset="0"/>
                <a:cs typeface="Segoe UI Light" panose="020B0502040204020203" pitchFamily="34" charset="0"/>
              </a:rPr>
              <a:t>Years over time (1960, 1961… 2022)</a:t>
            </a:r>
          </a:p>
          <a:p>
            <a:r>
              <a:rPr lang="en-US" sz="3000" dirty="0">
                <a:latin typeface="AvenirNext LT Pro Regular" panose="020B0504020202020204" pitchFamily="34" charset="0"/>
                <a:cs typeface="Segoe UI Light" panose="020B0502040204020203" pitchFamily="34" charset="0"/>
              </a:rPr>
              <a:t>Life expectancy recorded in every year (71, 73…)</a:t>
            </a:r>
          </a:p>
          <a:p>
            <a:r>
              <a:rPr lang="en-US" sz="3000" dirty="0">
                <a:latin typeface="AvenirNext LT Pro Regular" panose="020B0504020202020204" pitchFamily="34" charset="0"/>
                <a:cs typeface="Segoe UI Light" panose="020B0502040204020203" pitchFamily="34" charset="0"/>
              </a:rPr>
              <a:t>By Country</a:t>
            </a:r>
          </a:p>
          <a:p>
            <a:pPr marL="0" indent="0">
              <a:buNone/>
            </a:pPr>
            <a:endParaRPr lang="en-US" sz="3000" dirty="0">
              <a:latin typeface="AvenirNext LT Pro Regular" panose="020B0504020202020204" pitchFamily="34" charset="0"/>
              <a:cs typeface="Segoe UI Light" panose="020B0502040204020203" pitchFamily="34" charset="0"/>
            </a:endParaRPr>
          </a:p>
        </p:txBody>
      </p:sp>
    </p:spTree>
    <p:extLst>
      <p:ext uri="{BB962C8B-B14F-4D97-AF65-F5344CB8AC3E}">
        <p14:creationId xmlns:p14="http://schemas.microsoft.com/office/powerpoint/2010/main" val="2290329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4C37D-4352-424D-A76E-E7ED00AE4CA5}"/>
              </a:ext>
            </a:extLst>
          </p:cNvPr>
          <p:cNvSpPr>
            <a:spLocks noGrp="1"/>
          </p:cNvSpPr>
          <p:nvPr>
            <p:ph type="title"/>
          </p:nvPr>
        </p:nvSpPr>
        <p:spPr/>
        <p:txBody>
          <a:bodyPr>
            <a:normAutofit/>
          </a:bodyPr>
          <a:lstStyle/>
          <a:p>
            <a:r>
              <a:rPr lang="en-US" sz="4000" dirty="0">
                <a:solidFill>
                  <a:srgbClr val="4C4CFF"/>
                </a:solidFill>
                <a:latin typeface="Lora" pitchFamily="2" charset="0"/>
              </a:rPr>
              <a:t>Visualize the data</a:t>
            </a:r>
          </a:p>
        </p:txBody>
      </p:sp>
      <p:pic>
        <p:nvPicPr>
          <p:cNvPr id="4" name="Picture 3" descr="Chart&#10;&#10;Description automatically generated">
            <a:extLst>
              <a:ext uri="{FF2B5EF4-FFF2-40B4-BE49-F238E27FC236}">
                <a16:creationId xmlns:a16="http://schemas.microsoft.com/office/drawing/2014/main" id="{0B6DDA1A-E635-437C-B865-B6435974F8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8540" y="1690688"/>
            <a:ext cx="7774920" cy="4784566"/>
          </a:xfrm>
          <a:prstGeom prst="rect">
            <a:avLst/>
          </a:prstGeom>
        </p:spPr>
      </p:pic>
    </p:spTree>
    <p:extLst>
      <p:ext uri="{BB962C8B-B14F-4D97-AF65-F5344CB8AC3E}">
        <p14:creationId xmlns:p14="http://schemas.microsoft.com/office/powerpoint/2010/main" val="14655563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482</TotalTime>
  <Words>1435</Words>
  <Application>Microsoft Office PowerPoint</Application>
  <PresentationFormat>Widescreen</PresentationFormat>
  <Paragraphs>54</Paragraphs>
  <Slides>25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Arial</vt:lpstr>
      <vt:lpstr>Avenir Next LT Pro</vt:lpstr>
      <vt:lpstr>Avenir Next LT Pro Light</vt:lpstr>
      <vt:lpstr>AvenirNext LT Pro Regular</vt:lpstr>
      <vt:lpstr>Calibri</vt:lpstr>
      <vt:lpstr>Calibri Light</vt:lpstr>
      <vt:lpstr>Lora</vt:lpstr>
      <vt:lpstr>Playfair Display</vt:lpstr>
      <vt:lpstr>Office Theme</vt:lpstr>
      <vt:lpstr>Personal Practices in  Data Visualization</vt:lpstr>
      <vt:lpstr>Agenda</vt:lpstr>
      <vt:lpstr>Data Visualization - Examples</vt:lpstr>
      <vt:lpstr>Data Visualization</vt:lpstr>
      <vt:lpstr>Practical example</vt:lpstr>
      <vt:lpstr>Analytical request</vt:lpstr>
      <vt:lpstr>Present the data</vt:lpstr>
      <vt:lpstr>Visualize the data</vt:lpstr>
      <vt:lpstr>Visualize the data</vt:lpstr>
      <vt:lpstr>PowerPoint Presentation</vt:lpstr>
      <vt:lpstr>PowerPoint Presentation</vt:lpstr>
      <vt:lpstr>Starting with what we saw</vt:lpstr>
      <vt:lpstr>Use Color Sparingly</vt:lpstr>
      <vt:lpstr>Remove unnecessary clutter</vt:lpstr>
      <vt:lpstr>Use Color Sparingly (2)</vt:lpstr>
      <vt:lpstr>Highlighting</vt:lpstr>
      <vt:lpstr>Highlight what’s important</vt:lpstr>
      <vt:lpstr>Add context</vt:lpstr>
      <vt:lpstr>Final Touches</vt:lpstr>
      <vt:lpstr>PowerPoint Presentation</vt:lpstr>
      <vt:lpstr>Recap</vt:lpstr>
      <vt:lpstr>Chart</vt:lpstr>
      <vt:lpstr>Final notes - Preattentive attention</vt:lpstr>
      <vt:lpstr>Final notes - Preattentive attention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Personal Practices in  Data Visualization</dc:title>
  <dc:creator>Amit Levinson</dc:creator>
  <cp:lastModifiedBy>Amit Levinson</cp:lastModifiedBy>
  <cp:revision>1</cp:revision>
  <dcterms:created xsi:type="dcterms:W3CDTF">2022-03-31T13:13:24Z</dcterms:created>
  <dcterms:modified xsi:type="dcterms:W3CDTF">2022-04-07T06:22:49Z</dcterms:modified>
</cp:coreProperties>
</file>

<file path=docProps/thumbnail.jpeg>
</file>